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4_26CB30CE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66" r:id="rId4"/>
    <p:sldId id="258" r:id="rId5"/>
    <p:sldId id="260" r:id="rId6"/>
    <p:sldId id="273" r:id="rId7"/>
    <p:sldId id="259" r:id="rId8"/>
    <p:sldId id="272" r:id="rId9"/>
    <p:sldId id="261" r:id="rId10"/>
    <p:sldId id="274" r:id="rId11"/>
    <p:sldId id="275" r:id="rId12"/>
    <p:sldId id="276" r:id="rId13"/>
    <p:sldId id="262" r:id="rId14"/>
    <p:sldId id="267" r:id="rId15"/>
    <p:sldId id="270" r:id="rId16"/>
    <p:sldId id="268" r:id="rId17"/>
    <p:sldId id="269" r:id="rId18"/>
    <p:sldId id="278" r:id="rId19"/>
    <p:sldId id="263" r:id="rId20"/>
    <p:sldId id="277" r:id="rId21"/>
    <p:sldId id="271" r:id="rId22"/>
    <p:sldId id="264" r:id="rId23"/>
    <p:sldId id="265" r:id="rId24"/>
  </p:sldIdLst>
  <p:sldSz cx="9144000" cy="5143500" type="screen16x9"/>
  <p:notesSz cx="6858000" cy="9144000"/>
  <p:embeddedFontLst>
    <p:embeddedFont>
      <p:font typeface="Lustria" panose="020B060402020202020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0987AD-1529-DF6B-3B59-D0EA830FAFBB}" name="Gabriel Kuykendall" initials="GK" userId="S::kuyg1@umbc.edu::d36d98ae-aa55-4895-b044-829a49502ba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4B62E-2D72-F9CD-B6F5-CEC83D5E24AE}" v="1545" dt="2025-07-13T00:02:1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7" d="100"/>
          <a:sy n="187" d="100"/>
        </p:scale>
        <p:origin x="162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uykendall" userId="S::kuyg1@umbc.edu::d36d98ae-aa55-4895-b044-829a49502bab" providerId="AD" clId="Web-{EF94B62E-2D72-F9CD-B6F5-CEC83D5E24AE}"/>
    <pc:docChg chg="mod addSld modSld sldOrd">
      <pc:chgData name="Gabriel Kuykendall" userId="S::kuyg1@umbc.edu::d36d98ae-aa55-4895-b044-829a49502bab" providerId="AD" clId="Web-{EF94B62E-2D72-F9CD-B6F5-CEC83D5E24AE}" dt="2025-07-13T00:02:14.108" v="1270" actId="1076"/>
      <pc:docMkLst>
        <pc:docMk/>
      </pc:docMkLst>
      <pc:sldChg chg="modSp">
        <pc:chgData name="Gabriel Kuykendall" userId="S::kuyg1@umbc.edu::d36d98ae-aa55-4895-b044-829a49502bab" providerId="AD" clId="Web-{EF94B62E-2D72-F9CD-B6F5-CEC83D5E24AE}" dt="2025-07-12T20:59:41.816" v="17" actId="1076"/>
        <pc:sldMkLst>
          <pc:docMk/>
          <pc:sldMk cId="0" sldId="256"/>
        </pc:sldMkLst>
        <pc:picChg chg="mod">
          <ac:chgData name="Gabriel Kuykendall" userId="S::kuyg1@umbc.edu::d36d98ae-aa55-4895-b044-829a49502bab" providerId="AD" clId="Web-{EF94B62E-2D72-F9CD-B6F5-CEC83D5E24AE}" dt="2025-07-12T20:59:41.816" v="17" actId="1076"/>
          <ac:picMkLst>
            <pc:docMk/>
            <pc:sldMk cId="0" sldId="256"/>
            <ac:picMk id="5124" creationId="{67CA74A6-60AC-9671-7D27-8C9CF8A90BFB}"/>
          </ac:picMkLst>
        </pc:picChg>
      </pc:sldChg>
      <pc:sldChg chg="addSp delSp modSp">
        <pc:chgData name="Gabriel Kuykendall" userId="S::kuyg1@umbc.edu::d36d98ae-aa55-4895-b044-829a49502bab" providerId="AD" clId="Web-{EF94B62E-2D72-F9CD-B6F5-CEC83D5E24AE}" dt="2025-07-12T21:00:46.946" v="23"/>
        <pc:sldMkLst>
          <pc:docMk/>
          <pc:sldMk cId="0" sldId="257"/>
        </pc:sldMkLst>
        <pc:spChg chg="mod">
          <ac:chgData name="Gabriel Kuykendall" userId="S::kuyg1@umbc.edu::d36d98ae-aa55-4895-b044-829a49502bab" providerId="AD" clId="Web-{EF94B62E-2D72-F9CD-B6F5-CEC83D5E24AE}" dt="2025-07-12T21:00:42.133" v="22" actId="1076"/>
          <ac:spMkLst>
            <pc:docMk/>
            <pc:sldMk cId="0" sldId="257"/>
            <ac:spMk id="93" creationId="{00000000-0000-0000-0000-000000000000}"/>
          </ac:spMkLst>
        </pc:spChg>
        <pc:spChg chg="mod">
          <ac:chgData name="Gabriel Kuykendall" userId="S::kuyg1@umbc.edu::d36d98ae-aa55-4895-b044-829a49502bab" providerId="AD" clId="Web-{EF94B62E-2D72-F9CD-B6F5-CEC83D5E24AE}" dt="2025-07-12T21:00:33.601" v="20" actId="14100"/>
          <ac:spMkLst>
            <pc:docMk/>
            <pc:sldMk cId="0" sldId="257"/>
            <ac:spMk id="97" creationId="{00000000-0000-0000-0000-000000000000}"/>
          </ac:spMkLst>
        </pc:spChg>
        <pc:picChg chg="del">
          <ac:chgData name="Gabriel Kuykendall" userId="S::kuyg1@umbc.edu::d36d98ae-aa55-4895-b044-829a49502bab" providerId="AD" clId="Web-{EF94B62E-2D72-F9CD-B6F5-CEC83D5E24AE}" dt="2025-07-12T20:58:53.953" v="1"/>
          <ac:picMkLst>
            <pc:docMk/>
            <pc:sldMk cId="0" sldId="257"/>
            <ac:picMk id="2" creationId="{53B65236-6FAD-FBFC-DFFC-9565D9B967C4}"/>
          </ac:picMkLst>
        </pc:picChg>
        <pc:picChg chg="add mod">
          <ac:chgData name="Gabriel Kuykendall" userId="S::kuyg1@umbc.edu::d36d98ae-aa55-4895-b044-829a49502bab" providerId="AD" clId="Web-{EF94B62E-2D72-F9CD-B6F5-CEC83D5E24AE}" dt="2025-07-12T21:00:46.946" v="23"/>
          <ac:picMkLst>
            <pc:docMk/>
            <pc:sldMk cId="0" sldId="257"/>
            <ac:picMk id="3" creationId="{5B7D925A-74DD-7FC3-8E40-4D6D5CA433CC}"/>
          </ac:picMkLst>
        </pc:picChg>
      </pc:sldChg>
      <pc:sldChg chg="modSp">
        <pc:chgData name="Gabriel Kuykendall" userId="S::kuyg1@umbc.edu::d36d98ae-aa55-4895-b044-829a49502bab" providerId="AD" clId="Web-{EF94B62E-2D72-F9CD-B6F5-CEC83D5E24AE}" dt="2025-07-12T22:20:52.350" v="598" actId="20577"/>
        <pc:sldMkLst>
          <pc:docMk/>
          <pc:sldMk cId="0" sldId="258"/>
        </pc:sldMkLst>
        <pc:spChg chg="mod">
          <ac:chgData name="Gabriel Kuykendall" userId="S::kuyg1@umbc.edu::d36d98ae-aa55-4895-b044-829a49502bab" providerId="AD" clId="Web-{EF94B62E-2D72-F9CD-B6F5-CEC83D5E24AE}" dt="2025-07-12T22:20:52.350" v="598" actId="20577"/>
          <ac:spMkLst>
            <pc:docMk/>
            <pc:sldMk cId="0" sldId="258"/>
            <ac:spMk id="104" creationId="{00000000-0000-0000-0000-000000000000}"/>
          </ac:spMkLst>
        </pc:spChg>
        <pc:spChg chg="mod">
          <ac:chgData name="Gabriel Kuykendall" userId="S::kuyg1@umbc.edu::d36d98ae-aa55-4895-b044-829a49502bab" providerId="AD" clId="Web-{EF94B62E-2D72-F9CD-B6F5-CEC83D5E24AE}" dt="2025-07-12T21:26:08.803" v="97" actId="1076"/>
          <ac:spMkLst>
            <pc:docMk/>
            <pc:sldMk cId="0" sldId="258"/>
            <ac:spMk id="105" creationId="{00000000-0000-0000-0000-000000000000}"/>
          </ac:spMkLst>
        </pc:spChg>
        <pc:picChg chg="mod">
          <ac:chgData name="Gabriel Kuykendall" userId="S::kuyg1@umbc.edu::d36d98ae-aa55-4895-b044-829a49502bab" providerId="AD" clId="Web-{EF94B62E-2D72-F9CD-B6F5-CEC83D5E24AE}" dt="2025-07-12T21:01:03.761" v="25" actId="1076"/>
          <ac:picMkLst>
            <pc:docMk/>
            <pc:sldMk cId="0" sldId="258"/>
            <ac:picMk id="7172" creationId="{B28E6C57-25CF-8949-7092-9802287F69EE}"/>
          </ac:picMkLst>
        </pc:picChg>
      </pc:sldChg>
      <pc:sldChg chg="modSp">
        <pc:chgData name="Gabriel Kuykendall" userId="S::kuyg1@umbc.edu::d36d98ae-aa55-4895-b044-829a49502bab" providerId="AD" clId="Web-{EF94B62E-2D72-F9CD-B6F5-CEC83D5E24AE}" dt="2025-07-12T22:43:15.273" v="909" actId="14100"/>
        <pc:sldMkLst>
          <pc:docMk/>
          <pc:sldMk cId="0" sldId="259"/>
        </pc:sldMkLst>
        <pc:spChg chg="mod">
          <ac:chgData name="Gabriel Kuykendall" userId="S::kuyg1@umbc.edu::d36d98ae-aa55-4895-b044-829a49502bab" providerId="AD" clId="Web-{EF94B62E-2D72-F9CD-B6F5-CEC83D5E24AE}" dt="2025-07-12T22:17:48.327" v="574" actId="20577"/>
          <ac:spMkLst>
            <pc:docMk/>
            <pc:sldMk cId="0" sldId="259"/>
            <ac:spMk id="112" creationId="{00000000-0000-0000-0000-000000000000}"/>
          </ac:spMkLst>
        </pc:spChg>
        <pc:picChg chg="mod">
          <ac:chgData name="Gabriel Kuykendall" userId="S::kuyg1@umbc.edu::d36d98ae-aa55-4895-b044-829a49502bab" providerId="AD" clId="Web-{EF94B62E-2D72-F9CD-B6F5-CEC83D5E24AE}" dt="2025-07-12T22:43:15.273" v="909" actId="14100"/>
          <ac:picMkLst>
            <pc:docMk/>
            <pc:sldMk cId="0" sldId="259"/>
            <ac:picMk id="8194" creationId="{9F2EEC97-0830-5799-27AE-9B672C14AAE1}"/>
          </ac:picMkLst>
        </pc:picChg>
      </pc:sldChg>
      <pc:sldChg chg="modSp ord">
        <pc:chgData name="Gabriel Kuykendall" userId="S::kuyg1@umbc.edu::d36d98ae-aa55-4895-b044-829a49502bab" providerId="AD" clId="Web-{EF94B62E-2D72-F9CD-B6F5-CEC83D5E24AE}" dt="2025-07-12T22:35:04.388" v="701" actId="20577"/>
        <pc:sldMkLst>
          <pc:docMk/>
          <pc:sldMk cId="0" sldId="260"/>
        </pc:sldMkLst>
        <pc:spChg chg="mod">
          <ac:chgData name="Gabriel Kuykendall" userId="S::kuyg1@umbc.edu::d36d98ae-aa55-4895-b044-829a49502bab" providerId="AD" clId="Web-{EF94B62E-2D72-F9CD-B6F5-CEC83D5E24AE}" dt="2025-07-12T22:17:19.763" v="570" actId="20577"/>
          <ac:spMkLst>
            <pc:docMk/>
            <pc:sldMk cId="0" sldId="260"/>
            <ac:spMk id="118" creationId="{00000000-0000-0000-0000-000000000000}"/>
          </ac:spMkLst>
        </pc:spChg>
        <pc:spChg chg="mod">
          <ac:chgData name="Gabriel Kuykendall" userId="S::kuyg1@umbc.edu::d36d98ae-aa55-4895-b044-829a49502bab" providerId="AD" clId="Web-{EF94B62E-2D72-F9CD-B6F5-CEC83D5E24AE}" dt="2025-07-12T22:35:04.388" v="701" actId="20577"/>
          <ac:spMkLst>
            <pc:docMk/>
            <pc:sldMk cId="0" sldId="260"/>
            <ac:spMk id="119" creationId="{00000000-0000-0000-0000-000000000000}"/>
          </ac:spMkLst>
        </pc:spChg>
        <pc:picChg chg="mod">
          <ac:chgData name="Gabriel Kuykendall" userId="S::kuyg1@umbc.edu::d36d98ae-aa55-4895-b044-829a49502bab" providerId="AD" clId="Web-{EF94B62E-2D72-F9CD-B6F5-CEC83D5E24AE}" dt="2025-07-12T21:01:35.982" v="30" actId="1076"/>
          <ac:picMkLst>
            <pc:docMk/>
            <pc:sldMk cId="0" sldId="260"/>
            <ac:picMk id="9218" creationId="{906DAE56-8AB7-EC88-877D-FDDF8010885B}"/>
          </ac:picMkLst>
        </pc:picChg>
      </pc:sldChg>
      <pc:sldChg chg="addSp delSp modSp">
        <pc:chgData name="Gabriel Kuykendall" userId="S::kuyg1@umbc.edu::d36d98ae-aa55-4895-b044-829a49502bab" providerId="AD" clId="Web-{EF94B62E-2D72-F9CD-B6F5-CEC83D5E24AE}" dt="2025-07-12T23:11:55.444" v="955" actId="1076"/>
        <pc:sldMkLst>
          <pc:docMk/>
          <pc:sldMk cId="0" sldId="261"/>
        </pc:sldMkLst>
        <pc:spChg chg="mod">
          <ac:chgData name="Gabriel Kuykendall" userId="S::kuyg1@umbc.edu::d36d98ae-aa55-4895-b044-829a49502bab" providerId="AD" clId="Web-{EF94B62E-2D72-F9CD-B6F5-CEC83D5E24AE}" dt="2025-07-12T23:10:41.651" v="935" actId="20577"/>
          <ac:spMkLst>
            <pc:docMk/>
            <pc:sldMk cId="0" sldId="261"/>
            <ac:spMk id="125" creationId="{00000000-0000-0000-0000-000000000000}"/>
          </ac:spMkLst>
        </pc:spChg>
        <pc:spChg chg="mod">
          <ac:chgData name="Gabriel Kuykendall" userId="S::kuyg1@umbc.edu::d36d98ae-aa55-4895-b044-829a49502bab" providerId="AD" clId="Web-{EF94B62E-2D72-F9CD-B6F5-CEC83D5E24AE}" dt="2025-07-12T23:11:09.067" v="944" actId="1076"/>
          <ac:spMkLst>
            <pc:docMk/>
            <pc:sldMk cId="0" sldId="261"/>
            <ac:spMk id="126" creationId="{00000000-0000-0000-0000-000000000000}"/>
          </ac:spMkLst>
        </pc:spChg>
        <pc:picChg chg="add mod modCrop">
          <ac:chgData name="Gabriel Kuykendall" userId="S::kuyg1@umbc.edu::d36d98ae-aa55-4895-b044-829a49502bab" providerId="AD" clId="Web-{EF94B62E-2D72-F9CD-B6F5-CEC83D5E24AE}" dt="2025-07-12T23:11:53.772" v="954" actId="14100"/>
          <ac:picMkLst>
            <pc:docMk/>
            <pc:sldMk cId="0" sldId="261"/>
            <ac:picMk id="2" creationId="{D4999A16-7880-F06F-22C3-FC0A76C27718}"/>
          </ac:picMkLst>
        </pc:picChg>
        <pc:picChg chg="add mod">
          <ac:chgData name="Gabriel Kuykendall" userId="S::kuyg1@umbc.edu::d36d98ae-aa55-4895-b044-829a49502bab" providerId="AD" clId="Web-{EF94B62E-2D72-F9CD-B6F5-CEC83D5E24AE}" dt="2025-07-12T23:11:55.444" v="955" actId="1076"/>
          <ac:picMkLst>
            <pc:docMk/>
            <pc:sldMk cId="0" sldId="261"/>
            <ac:picMk id="3" creationId="{7B835C83-2DAE-0744-E9BE-C7833325DA21}"/>
          </ac:picMkLst>
        </pc:picChg>
        <pc:picChg chg="del mod">
          <ac:chgData name="Gabriel Kuykendall" userId="S::kuyg1@umbc.edu::d36d98ae-aa55-4895-b044-829a49502bab" providerId="AD" clId="Web-{EF94B62E-2D72-F9CD-B6F5-CEC83D5E24AE}" dt="2025-07-12T23:10:30.494" v="928"/>
          <ac:picMkLst>
            <pc:docMk/>
            <pc:sldMk cId="0" sldId="261"/>
            <ac:picMk id="10248" creationId="{7C4DA920-3319-4D88-47EA-B8B10ED70A5B}"/>
          </ac:picMkLst>
        </pc:picChg>
      </pc:sldChg>
      <pc:sldChg chg="modSp">
        <pc:chgData name="Gabriel Kuykendall" userId="S::kuyg1@umbc.edu::d36d98ae-aa55-4895-b044-829a49502bab" providerId="AD" clId="Web-{EF94B62E-2D72-F9CD-B6F5-CEC83D5E24AE}" dt="2025-07-12T21:01:54.999" v="34" actId="14100"/>
        <pc:sldMkLst>
          <pc:docMk/>
          <pc:sldMk cId="0" sldId="262"/>
        </pc:sldMkLst>
        <pc:picChg chg="mod">
          <ac:chgData name="Gabriel Kuykendall" userId="S::kuyg1@umbc.edu::d36d98ae-aa55-4895-b044-829a49502bab" providerId="AD" clId="Web-{EF94B62E-2D72-F9CD-B6F5-CEC83D5E24AE}" dt="2025-07-12T21:01:54.999" v="34" actId="14100"/>
          <ac:picMkLst>
            <pc:docMk/>
            <pc:sldMk cId="0" sldId="262"/>
            <ac:picMk id="4117" creationId="{4A340289-07D3-29A1-F6F3-391031A99738}"/>
          </ac:picMkLst>
        </pc:picChg>
      </pc:sldChg>
      <pc:sldChg chg="modSp ord">
        <pc:chgData name="Gabriel Kuykendall" userId="S::kuyg1@umbc.edu::d36d98ae-aa55-4895-b044-829a49502bab" providerId="AD" clId="Web-{EF94B62E-2D72-F9CD-B6F5-CEC83D5E24AE}" dt="2025-07-12T23:57:52.925" v="1163" actId="20577"/>
        <pc:sldMkLst>
          <pc:docMk/>
          <pc:sldMk cId="0" sldId="263"/>
        </pc:sldMkLst>
        <pc:spChg chg="mod">
          <ac:chgData name="Gabriel Kuykendall" userId="S::kuyg1@umbc.edu::d36d98ae-aa55-4895-b044-829a49502bab" providerId="AD" clId="Web-{EF94B62E-2D72-F9CD-B6F5-CEC83D5E24AE}" dt="2025-07-12T23:57:52.925" v="1163" actId="20577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Gabriel Kuykendall" userId="S::kuyg1@umbc.edu::d36d98ae-aa55-4895-b044-829a49502bab" providerId="AD" clId="Web-{EF94B62E-2D72-F9CD-B6F5-CEC83D5E24AE}" dt="2025-07-12T23:56:53.344" v="1148" actId="20577"/>
          <ac:spMkLst>
            <pc:docMk/>
            <pc:sldMk cId="0" sldId="263"/>
            <ac:spMk id="140" creationId="{00000000-0000-0000-0000-000000000000}"/>
          </ac:spMkLst>
        </pc:spChg>
      </pc:sldChg>
      <pc:sldChg chg="modSp">
        <pc:chgData name="Gabriel Kuykendall" userId="S::kuyg1@umbc.edu::d36d98ae-aa55-4895-b044-829a49502bab" providerId="AD" clId="Web-{EF94B62E-2D72-F9CD-B6F5-CEC83D5E24AE}" dt="2025-07-12T21:06:29.613" v="59" actId="20577"/>
        <pc:sldMkLst>
          <pc:docMk/>
          <pc:sldMk cId="0" sldId="264"/>
        </pc:sldMkLst>
        <pc:spChg chg="mod">
          <ac:chgData name="Gabriel Kuykendall" userId="S::kuyg1@umbc.edu::d36d98ae-aa55-4895-b044-829a49502bab" providerId="AD" clId="Web-{EF94B62E-2D72-F9CD-B6F5-CEC83D5E24AE}" dt="2025-07-12T21:06:29.613" v="59" actId="20577"/>
          <ac:spMkLst>
            <pc:docMk/>
            <pc:sldMk cId="0" sldId="264"/>
            <ac:spMk id="147" creationId="{00000000-0000-0000-0000-000000000000}"/>
          </ac:spMkLst>
        </pc:spChg>
      </pc:sldChg>
      <pc:sldChg chg="addSp delSp modSp">
        <pc:chgData name="Gabriel Kuykendall" userId="S::kuyg1@umbc.edu::d36d98ae-aa55-4895-b044-829a49502bab" providerId="AD" clId="Web-{EF94B62E-2D72-F9CD-B6F5-CEC83D5E24AE}" dt="2025-07-12T21:03:31.272" v="44" actId="1076"/>
        <pc:sldMkLst>
          <pc:docMk/>
          <pc:sldMk cId="0" sldId="265"/>
        </pc:sldMkLst>
        <pc:spChg chg="del">
          <ac:chgData name="Gabriel Kuykendall" userId="S::kuyg1@umbc.edu::d36d98ae-aa55-4895-b044-829a49502bab" providerId="AD" clId="Web-{EF94B62E-2D72-F9CD-B6F5-CEC83D5E24AE}" dt="2025-07-12T21:03:22.677" v="41"/>
          <ac:spMkLst>
            <pc:docMk/>
            <pc:sldMk cId="0" sldId="265"/>
            <ac:spMk id="154" creationId="{00000000-0000-0000-0000-000000000000}"/>
          </ac:spMkLst>
        </pc:spChg>
        <pc:picChg chg="add mod">
          <ac:chgData name="Gabriel Kuykendall" userId="S::kuyg1@umbc.edu::d36d98ae-aa55-4895-b044-829a49502bab" providerId="AD" clId="Web-{EF94B62E-2D72-F9CD-B6F5-CEC83D5E24AE}" dt="2025-07-12T21:03:31.272" v="44" actId="1076"/>
          <ac:picMkLst>
            <pc:docMk/>
            <pc:sldMk cId="0" sldId="265"/>
            <ac:picMk id="2" creationId="{E4A3A76F-8DB7-B84C-A483-28CC9EAC2947}"/>
          </ac:picMkLst>
        </pc:picChg>
      </pc:sldChg>
      <pc:sldChg chg="modSp">
        <pc:chgData name="Gabriel Kuykendall" userId="S::kuyg1@umbc.edu::d36d98ae-aa55-4895-b044-829a49502bab" providerId="AD" clId="Web-{EF94B62E-2D72-F9CD-B6F5-CEC83D5E24AE}" dt="2025-07-12T22:20:48.241" v="597" actId="20577"/>
        <pc:sldMkLst>
          <pc:docMk/>
          <pc:sldMk cId="910250353" sldId="266"/>
        </pc:sldMkLst>
        <pc:spChg chg="mod">
          <ac:chgData name="Gabriel Kuykendall" userId="S::kuyg1@umbc.edu::d36d98ae-aa55-4895-b044-829a49502bab" providerId="AD" clId="Web-{EF94B62E-2D72-F9CD-B6F5-CEC83D5E24AE}" dt="2025-07-12T22:20:48.241" v="597" actId="20577"/>
          <ac:spMkLst>
            <pc:docMk/>
            <pc:sldMk cId="910250353" sldId="266"/>
            <ac:spMk id="3" creationId="{8D65B65C-CF3E-2EA4-49F1-EEC62679BFC2}"/>
          </ac:spMkLst>
        </pc:spChg>
        <pc:picChg chg="mod">
          <ac:chgData name="Gabriel Kuykendall" userId="S::kuyg1@umbc.edu::d36d98ae-aa55-4895-b044-829a49502bab" providerId="AD" clId="Web-{EF94B62E-2D72-F9CD-B6F5-CEC83D5E24AE}" dt="2025-07-12T21:00:54.634" v="24" actId="1076"/>
          <ac:picMkLst>
            <pc:docMk/>
            <pc:sldMk cId="910250353" sldId="266"/>
            <ac:picMk id="6154" creationId="{0D322497-6BE5-E074-3F31-597D03F041D3}"/>
          </ac:picMkLst>
        </pc:picChg>
      </pc:sldChg>
      <pc:sldChg chg="delSp">
        <pc:chgData name="Gabriel Kuykendall" userId="S::kuyg1@umbc.edu::d36d98ae-aa55-4895-b044-829a49502bab" providerId="AD" clId="Web-{EF94B62E-2D72-F9CD-B6F5-CEC83D5E24AE}" dt="2025-07-12T21:07:16.413" v="61"/>
        <pc:sldMkLst>
          <pc:docMk/>
          <pc:sldMk cId="3181735863" sldId="267"/>
        </pc:sldMkLst>
        <pc:spChg chg="del">
          <ac:chgData name="Gabriel Kuykendall" userId="S::kuyg1@umbc.edu::d36d98ae-aa55-4895-b044-829a49502bab" providerId="AD" clId="Web-{EF94B62E-2D72-F9CD-B6F5-CEC83D5E24AE}" dt="2025-07-12T21:07:16.413" v="61"/>
          <ac:spMkLst>
            <pc:docMk/>
            <pc:sldMk cId="3181735863" sldId="267"/>
            <ac:spMk id="3" creationId="{45CE28B0-CC6E-D878-674F-C6226F2DF27C}"/>
          </ac:spMkLst>
        </pc:spChg>
      </pc:sldChg>
      <pc:sldChg chg="delSp">
        <pc:chgData name="Gabriel Kuykendall" userId="S::kuyg1@umbc.edu::d36d98ae-aa55-4895-b044-829a49502bab" providerId="AD" clId="Web-{EF94B62E-2D72-F9CD-B6F5-CEC83D5E24AE}" dt="2025-07-12T21:06:50.036" v="60"/>
        <pc:sldMkLst>
          <pc:docMk/>
          <pc:sldMk cId="495495819" sldId="269"/>
        </pc:sldMkLst>
        <pc:spChg chg="del">
          <ac:chgData name="Gabriel Kuykendall" userId="S::kuyg1@umbc.edu::d36d98ae-aa55-4895-b044-829a49502bab" providerId="AD" clId="Web-{EF94B62E-2D72-F9CD-B6F5-CEC83D5E24AE}" dt="2025-07-12T21:06:50.036" v="60"/>
          <ac:spMkLst>
            <pc:docMk/>
            <pc:sldMk cId="495495819" sldId="269"/>
            <ac:spMk id="3" creationId="{51EB92C3-71BE-FA8A-7AE2-13929613679F}"/>
          </ac:spMkLst>
        </pc:spChg>
      </pc:sldChg>
      <pc:sldChg chg="modSp">
        <pc:chgData name="Gabriel Kuykendall" userId="S::kuyg1@umbc.edu::d36d98ae-aa55-4895-b044-829a49502bab" providerId="AD" clId="Web-{EF94B62E-2D72-F9CD-B6F5-CEC83D5E24AE}" dt="2025-07-12T23:49:50.657" v="1052" actId="20577"/>
        <pc:sldMkLst>
          <pc:docMk/>
          <pc:sldMk cId="1898223205" sldId="270"/>
        </pc:sldMkLst>
        <pc:spChg chg="mod">
          <ac:chgData name="Gabriel Kuykendall" userId="S::kuyg1@umbc.edu::d36d98ae-aa55-4895-b044-829a49502bab" providerId="AD" clId="Web-{EF94B62E-2D72-F9CD-B6F5-CEC83D5E24AE}" dt="2025-07-12T23:49:50.657" v="1052" actId="20577"/>
          <ac:spMkLst>
            <pc:docMk/>
            <pc:sldMk cId="1898223205" sldId="270"/>
            <ac:spMk id="3" creationId="{C64D3349-DCA6-DD54-8C3A-EFCAD4DB8CBF}"/>
          </ac:spMkLst>
        </pc:spChg>
        <pc:picChg chg="mod">
          <ac:chgData name="Gabriel Kuykendall" userId="S::kuyg1@umbc.edu::d36d98ae-aa55-4895-b044-829a49502bab" providerId="AD" clId="Web-{EF94B62E-2D72-F9CD-B6F5-CEC83D5E24AE}" dt="2025-07-12T21:02:21.204" v="37" actId="1076"/>
          <ac:picMkLst>
            <pc:docMk/>
            <pc:sldMk cId="1898223205" sldId="270"/>
            <ac:picMk id="11268" creationId="{949AAD18-83DE-210C-FB71-9887788C727F}"/>
          </ac:picMkLst>
        </pc:picChg>
      </pc:sldChg>
      <pc:sldChg chg="modSp">
        <pc:chgData name="Gabriel Kuykendall" userId="S::kuyg1@umbc.edu::d36d98ae-aa55-4895-b044-829a49502bab" providerId="AD" clId="Web-{EF94B62E-2D72-F9CD-B6F5-CEC83D5E24AE}" dt="2025-07-12T21:08:48.294" v="70" actId="1076"/>
        <pc:sldMkLst>
          <pc:docMk/>
          <pc:sldMk cId="2272761851" sldId="271"/>
        </pc:sldMkLst>
        <pc:spChg chg="mod">
          <ac:chgData name="Gabriel Kuykendall" userId="S::kuyg1@umbc.edu::d36d98ae-aa55-4895-b044-829a49502bab" providerId="AD" clId="Web-{EF94B62E-2D72-F9CD-B6F5-CEC83D5E24AE}" dt="2025-07-12T21:08:42.903" v="69" actId="1076"/>
          <ac:spMkLst>
            <pc:docMk/>
            <pc:sldMk cId="2272761851" sldId="271"/>
            <ac:spMk id="2" creationId="{B1D4EE3A-D802-8158-DC23-DAD9712449E0}"/>
          </ac:spMkLst>
        </pc:spChg>
        <pc:spChg chg="mod">
          <ac:chgData name="Gabriel Kuykendall" userId="S::kuyg1@umbc.edu::d36d98ae-aa55-4895-b044-829a49502bab" providerId="AD" clId="Web-{EF94B62E-2D72-F9CD-B6F5-CEC83D5E24AE}" dt="2025-07-12T21:08:48.294" v="70" actId="1076"/>
          <ac:spMkLst>
            <pc:docMk/>
            <pc:sldMk cId="2272761851" sldId="271"/>
            <ac:spMk id="4" creationId="{8DB86D9A-4E05-E889-C6C8-68BA721D0AB6}"/>
          </ac:spMkLst>
        </pc:spChg>
        <pc:graphicFrameChg chg="mod">
          <ac:chgData name="Gabriel Kuykendall" userId="S::kuyg1@umbc.edu::d36d98ae-aa55-4895-b044-829a49502bab" providerId="AD" clId="Web-{EF94B62E-2D72-F9CD-B6F5-CEC83D5E24AE}" dt="2025-07-12T21:08:42.903" v="67" actId="1076"/>
          <ac:graphicFrameMkLst>
            <pc:docMk/>
            <pc:sldMk cId="2272761851" sldId="271"/>
            <ac:graphicFrameMk id="6" creationId="{0758B392-E6CA-0058-8EAF-71185FF99613}"/>
          </ac:graphicFrameMkLst>
        </pc:graphicFrameChg>
      </pc:sldChg>
      <pc:sldChg chg="addSp delSp modSp new">
        <pc:chgData name="Gabriel Kuykendall" userId="S::kuyg1@umbc.edu::d36d98ae-aa55-4895-b044-829a49502bab" providerId="AD" clId="Web-{EF94B62E-2D72-F9CD-B6F5-CEC83D5E24AE}" dt="2025-07-12T22:46:07.140" v="921" actId="1076"/>
        <pc:sldMkLst>
          <pc:docMk/>
          <pc:sldMk cId="468168470" sldId="272"/>
        </pc:sldMkLst>
        <pc:spChg chg="mod">
          <ac:chgData name="Gabriel Kuykendall" userId="S::kuyg1@umbc.edu::d36d98ae-aa55-4895-b044-829a49502bab" providerId="AD" clId="Web-{EF94B62E-2D72-F9CD-B6F5-CEC83D5E24AE}" dt="2025-07-12T21:54:53.335" v="241" actId="20577"/>
          <ac:spMkLst>
            <pc:docMk/>
            <pc:sldMk cId="468168470" sldId="272"/>
            <ac:spMk id="2" creationId="{FBF05CC3-4A27-B294-14F5-02C293A513EB}"/>
          </ac:spMkLst>
        </pc:spChg>
        <pc:spChg chg="add mod">
          <ac:chgData name="Gabriel Kuykendall" userId="S::kuyg1@umbc.edu::d36d98ae-aa55-4895-b044-829a49502bab" providerId="AD" clId="Web-{EF94B62E-2D72-F9CD-B6F5-CEC83D5E24AE}" dt="2025-07-12T22:46:03.093" v="919" actId="1076"/>
          <ac:spMkLst>
            <pc:docMk/>
            <pc:sldMk cId="468168470" sldId="272"/>
            <ac:spMk id="4" creationId="{6B2468BA-1921-0B5E-3E31-585E3F98D692}"/>
          </ac:spMkLst>
        </pc:spChg>
        <pc:graphicFrameChg chg="add del mod modGraphic">
          <ac:chgData name="Gabriel Kuykendall" userId="S::kuyg1@umbc.edu::d36d98ae-aa55-4895-b044-829a49502bab" providerId="AD" clId="Web-{EF94B62E-2D72-F9CD-B6F5-CEC83D5E24AE}" dt="2025-07-12T21:52:53.485" v="222"/>
          <ac:graphicFrameMkLst>
            <pc:docMk/>
            <pc:sldMk cId="468168470" sldId="272"/>
            <ac:graphicFrameMk id="6" creationId="{F5F76CD0-3AFD-EB41-947B-659A5F43F566}"/>
          </ac:graphicFrameMkLst>
        </pc:graphicFrameChg>
        <pc:picChg chg="add mod">
          <ac:chgData name="Gabriel Kuykendall" userId="S::kuyg1@umbc.edu::d36d98ae-aa55-4895-b044-829a49502bab" providerId="AD" clId="Web-{EF94B62E-2D72-F9CD-B6F5-CEC83D5E24AE}" dt="2025-07-12T22:46:07.140" v="921" actId="1076"/>
          <ac:picMkLst>
            <pc:docMk/>
            <pc:sldMk cId="468168470" sldId="272"/>
            <ac:picMk id="7" creationId="{C80E5956-1FD7-51A7-AFBC-966D0D528DD6}"/>
          </ac:picMkLst>
        </pc:picChg>
      </pc:sldChg>
      <pc:sldChg chg="addSp delSp modSp add replId">
        <pc:chgData name="Gabriel Kuykendall" userId="S::kuyg1@umbc.edu::d36d98ae-aa55-4895-b044-829a49502bab" providerId="AD" clId="Web-{EF94B62E-2D72-F9CD-B6F5-CEC83D5E24AE}" dt="2025-07-12T22:43:04.835" v="908" actId="20577"/>
        <pc:sldMkLst>
          <pc:docMk/>
          <pc:sldMk cId="1296086689" sldId="273"/>
        </pc:sldMkLst>
        <pc:spChg chg="mod">
          <ac:chgData name="Gabriel Kuykendall" userId="S::kuyg1@umbc.edu::d36d98ae-aa55-4895-b044-829a49502bab" providerId="AD" clId="Web-{EF94B62E-2D72-F9CD-B6F5-CEC83D5E24AE}" dt="2025-07-12T22:39:13.339" v="762" actId="20577"/>
          <ac:spMkLst>
            <pc:docMk/>
            <pc:sldMk cId="1296086689" sldId="273"/>
            <ac:spMk id="118" creationId="{BBF72D28-4303-FD61-A32A-E27E683B0640}"/>
          </ac:spMkLst>
        </pc:spChg>
        <pc:spChg chg="mod">
          <ac:chgData name="Gabriel Kuykendall" userId="S::kuyg1@umbc.edu::d36d98ae-aa55-4895-b044-829a49502bab" providerId="AD" clId="Web-{EF94B62E-2D72-F9CD-B6F5-CEC83D5E24AE}" dt="2025-07-12T22:43:04.835" v="908" actId="20577"/>
          <ac:spMkLst>
            <pc:docMk/>
            <pc:sldMk cId="1296086689" sldId="273"/>
            <ac:spMk id="119" creationId="{31B52A87-A14B-9736-E244-8442449998CB}"/>
          </ac:spMkLst>
        </pc:spChg>
        <pc:picChg chg="add mod">
          <ac:chgData name="Gabriel Kuykendall" userId="S::kuyg1@umbc.edu::d36d98ae-aa55-4895-b044-829a49502bab" providerId="AD" clId="Web-{EF94B62E-2D72-F9CD-B6F5-CEC83D5E24AE}" dt="2025-07-12T22:36:01.658" v="715" actId="1076"/>
          <ac:picMkLst>
            <pc:docMk/>
            <pc:sldMk cId="1296086689" sldId="273"/>
            <ac:picMk id="2" creationId="{0AA26389-AE10-6059-0E8D-18720CA9E181}"/>
          </ac:picMkLst>
        </pc:picChg>
        <pc:picChg chg="del">
          <ac:chgData name="Gabriel Kuykendall" userId="S::kuyg1@umbc.edu::d36d98ae-aa55-4895-b044-829a49502bab" providerId="AD" clId="Web-{EF94B62E-2D72-F9CD-B6F5-CEC83D5E24AE}" dt="2025-07-12T22:35:42.705" v="711"/>
          <ac:picMkLst>
            <pc:docMk/>
            <pc:sldMk cId="1296086689" sldId="273"/>
            <ac:picMk id="9218" creationId="{9A7249BE-AD66-1006-4BB4-EF63E469FA39}"/>
          </ac:picMkLst>
        </pc:picChg>
      </pc:sldChg>
      <pc:sldChg chg="addSp delSp modSp add replId">
        <pc:chgData name="Gabriel Kuykendall" userId="S::kuyg1@umbc.edu::d36d98ae-aa55-4895-b044-829a49502bab" providerId="AD" clId="Web-{EF94B62E-2D72-F9CD-B6F5-CEC83D5E24AE}" dt="2025-07-12T23:13:10.744" v="972" actId="20577"/>
        <pc:sldMkLst>
          <pc:docMk/>
          <pc:sldMk cId="853340245" sldId="274"/>
        </pc:sldMkLst>
        <pc:spChg chg="mod">
          <ac:chgData name="Gabriel Kuykendall" userId="S::kuyg1@umbc.edu::d36d98ae-aa55-4895-b044-829a49502bab" providerId="AD" clId="Web-{EF94B62E-2D72-F9CD-B6F5-CEC83D5E24AE}" dt="2025-07-12T23:13:10.744" v="972" actId="20577"/>
          <ac:spMkLst>
            <pc:docMk/>
            <pc:sldMk cId="853340245" sldId="274"/>
            <ac:spMk id="125" creationId="{40372CC7-D363-6CA6-3BA3-D9D8A09A016F}"/>
          </ac:spMkLst>
        </pc:spChg>
        <pc:spChg chg="del">
          <ac:chgData name="Gabriel Kuykendall" userId="S::kuyg1@umbc.edu::d36d98ae-aa55-4895-b044-829a49502bab" providerId="AD" clId="Web-{EF94B62E-2D72-F9CD-B6F5-CEC83D5E24AE}" dt="2025-07-12T23:12:37.617" v="959"/>
          <ac:spMkLst>
            <pc:docMk/>
            <pc:sldMk cId="853340245" sldId="274"/>
            <ac:spMk id="126" creationId="{A654BA7C-56C9-3DE9-7B57-281814A40D72}"/>
          </ac:spMkLst>
        </pc:spChg>
        <pc:picChg chg="del">
          <ac:chgData name="Gabriel Kuykendall" userId="S::kuyg1@umbc.edu::d36d98ae-aa55-4895-b044-829a49502bab" providerId="AD" clId="Web-{EF94B62E-2D72-F9CD-B6F5-CEC83D5E24AE}" dt="2025-07-12T23:12:45.571" v="963"/>
          <ac:picMkLst>
            <pc:docMk/>
            <pc:sldMk cId="853340245" sldId="274"/>
            <ac:picMk id="2" creationId="{B845D3DA-C3BD-366B-79CD-17450D357A7F}"/>
          </ac:picMkLst>
        </pc:picChg>
        <pc:picChg chg="del">
          <ac:chgData name="Gabriel Kuykendall" userId="S::kuyg1@umbc.edu::d36d98ae-aa55-4895-b044-829a49502bab" providerId="AD" clId="Web-{EF94B62E-2D72-F9CD-B6F5-CEC83D5E24AE}" dt="2025-07-12T23:12:46.477" v="964"/>
          <ac:picMkLst>
            <pc:docMk/>
            <pc:sldMk cId="853340245" sldId="274"/>
            <ac:picMk id="3" creationId="{50C9BFB5-3E4B-A799-1CAD-FBAC52099FD7}"/>
          </ac:picMkLst>
        </pc:picChg>
        <pc:picChg chg="add mod">
          <ac:chgData name="Gabriel Kuykendall" userId="S::kuyg1@umbc.edu::d36d98ae-aa55-4895-b044-829a49502bab" providerId="AD" clId="Web-{EF94B62E-2D72-F9CD-B6F5-CEC83D5E24AE}" dt="2025-07-12T23:13:06.087" v="968" actId="1076"/>
          <ac:picMkLst>
            <pc:docMk/>
            <pc:sldMk cId="853340245" sldId="274"/>
            <ac:picMk id="4" creationId="{D9E00FE8-CCAE-C28E-53EF-CDBC146A4D7C}"/>
          </ac:picMkLst>
        </pc:picChg>
      </pc:sldChg>
      <pc:sldChg chg="addSp delSp modSp add replId">
        <pc:chgData name="Gabriel Kuykendall" userId="S::kuyg1@umbc.edu::d36d98ae-aa55-4895-b044-829a49502bab" providerId="AD" clId="Web-{EF94B62E-2D72-F9CD-B6F5-CEC83D5E24AE}" dt="2025-07-12T23:29:09.763" v="989" actId="1076"/>
        <pc:sldMkLst>
          <pc:docMk/>
          <pc:sldMk cId="3179786728" sldId="275"/>
        </pc:sldMkLst>
        <pc:spChg chg="mod">
          <ac:chgData name="Gabriel Kuykendall" userId="S::kuyg1@umbc.edu::d36d98ae-aa55-4895-b044-829a49502bab" providerId="AD" clId="Web-{EF94B62E-2D72-F9CD-B6F5-CEC83D5E24AE}" dt="2025-07-12T23:29:03.763" v="987" actId="20577"/>
          <ac:spMkLst>
            <pc:docMk/>
            <pc:sldMk cId="3179786728" sldId="275"/>
            <ac:spMk id="125" creationId="{3E28171E-99E1-23E2-A31C-F445A34C134E}"/>
          </ac:spMkLst>
        </pc:spChg>
        <pc:picChg chg="add mod">
          <ac:chgData name="Gabriel Kuykendall" userId="S::kuyg1@umbc.edu::d36d98ae-aa55-4895-b044-829a49502bab" providerId="AD" clId="Web-{EF94B62E-2D72-F9CD-B6F5-CEC83D5E24AE}" dt="2025-07-12T23:29:09.763" v="989" actId="1076"/>
          <ac:picMkLst>
            <pc:docMk/>
            <pc:sldMk cId="3179786728" sldId="275"/>
            <ac:picMk id="2" creationId="{D4941D52-53BD-62F1-8A52-331019FB2F68}"/>
          </ac:picMkLst>
        </pc:picChg>
        <pc:picChg chg="del">
          <ac:chgData name="Gabriel Kuykendall" userId="S::kuyg1@umbc.edu::d36d98ae-aa55-4895-b044-829a49502bab" providerId="AD" clId="Web-{EF94B62E-2D72-F9CD-B6F5-CEC83D5E24AE}" dt="2025-07-12T23:28:32.356" v="974"/>
          <ac:picMkLst>
            <pc:docMk/>
            <pc:sldMk cId="3179786728" sldId="275"/>
            <ac:picMk id="4" creationId="{1EFFAC24-2B0F-B054-0C35-185697F92CC8}"/>
          </ac:picMkLst>
        </pc:picChg>
      </pc:sldChg>
      <pc:sldChg chg="addSp delSp modSp add replId">
        <pc:chgData name="Gabriel Kuykendall" userId="S::kuyg1@umbc.edu::d36d98ae-aa55-4895-b044-829a49502bab" providerId="AD" clId="Web-{EF94B62E-2D72-F9CD-B6F5-CEC83D5E24AE}" dt="2025-07-12T23:38:20.630" v="1006" actId="1076"/>
        <pc:sldMkLst>
          <pc:docMk/>
          <pc:sldMk cId="650850510" sldId="276"/>
        </pc:sldMkLst>
        <pc:spChg chg="mod">
          <ac:chgData name="Gabriel Kuykendall" userId="S::kuyg1@umbc.edu::d36d98ae-aa55-4895-b044-829a49502bab" providerId="AD" clId="Web-{EF94B62E-2D72-F9CD-B6F5-CEC83D5E24AE}" dt="2025-07-12T23:37:58.911" v="999" actId="20577"/>
          <ac:spMkLst>
            <pc:docMk/>
            <pc:sldMk cId="650850510" sldId="276"/>
            <ac:spMk id="125" creationId="{41132329-1B52-0515-0031-EA454EEA180B}"/>
          </ac:spMkLst>
        </pc:spChg>
        <pc:picChg chg="del">
          <ac:chgData name="Gabriel Kuykendall" userId="S::kuyg1@umbc.edu::d36d98ae-aa55-4895-b044-829a49502bab" providerId="AD" clId="Web-{EF94B62E-2D72-F9CD-B6F5-CEC83D5E24AE}" dt="2025-07-12T23:38:01.208" v="1000"/>
          <ac:picMkLst>
            <pc:docMk/>
            <pc:sldMk cId="650850510" sldId="276"/>
            <ac:picMk id="2" creationId="{37C8A31F-A9BB-F6EB-D7C8-D6124CF8ABCC}"/>
          </ac:picMkLst>
        </pc:picChg>
        <pc:picChg chg="add mod">
          <ac:chgData name="Gabriel Kuykendall" userId="S::kuyg1@umbc.edu::d36d98ae-aa55-4895-b044-829a49502bab" providerId="AD" clId="Web-{EF94B62E-2D72-F9CD-B6F5-CEC83D5E24AE}" dt="2025-07-12T23:38:20.630" v="1006" actId="1076"/>
          <ac:picMkLst>
            <pc:docMk/>
            <pc:sldMk cId="650850510" sldId="276"/>
            <ac:picMk id="3" creationId="{F563503F-87D6-3589-382C-33AF34805FBB}"/>
          </ac:picMkLst>
        </pc:picChg>
      </pc:sldChg>
      <pc:sldChg chg="addSp delSp modSp add replId">
        <pc:chgData name="Gabriel Kuykendall" userId="S::kuyg1@umbc.edu::d36d98ae-aa55-4895-b044-829a49502bab" providerId="AD" clId="Web-{EF94B62E-2D72-F9CD-B6F5-CEC83D5E24AE}" dt="2025-07-12T23:55:30.045" v="1099"/>
        <pc:sldMkLst>
          <pc:docMk/>
          <pc:sldMk cId="2215628734" sldId="277"/>
        </pc:sldMkLst>
        <pc:spChg chg="mod">
          <ac:chgData name="Gabriel Kuykendall" userId="S::kuyg1@umbc.edu::d36d98ae-aa55-4895-b044-829a49502bab" providerId="AD" clId="Web-{EF94B62E-2D72-F9CD-B6F5-CEC83D5E24AE}" dt="2025-07-12T23:55:22.310" v="1098" actId="20577"/>
          <ac:spMkLst>
            <pc:docMk/>
            <pc:sldMk cId="2215628734" sldId="277"/>
            <ac:spMk id="139" creationId="{B1D40851-50A7-FFA0-03D3-193825860068}"/>
          </ac:spMkLst>
        </pc:spChg>
        <pc:spChg chg="del mod">
          <ac:chgData name="Gabriel Kuykendall" userId="S::kuyg1@umbc.edu::d36d98ae-aa55-4895-b044-829a49502bab" providerId="AD" clId="Web-{EF94B62E-2D72-F9CD-B6F5-CEC83D5E24AE}" dt="2025-07-12T23:55:30.045" v="1099"/>
          <ac:spMkLst>
            <pc:docMk/>
            <pc:sldMk cId="2215628734" sldId="277"/>
            <ac:spMk id="140" creationId="{6645358A-7827-ED02-77AD-8C539D39A8C9}"/>
          </ac:spMkLst>
        </pc:spChg>
        <pc:picChg chg="add mod">
          <ac:chgData name="Gabriel Kuykendall" userId="S::kuyg1@umbc.edu::d36d98ae-aa55-4895-b044-829a49502bab" providerId="AD" clId="Web-{EF94B62E-2D72-F9CD-B6F5-CEC83D5E24AE}" dt="2025-07-12T23:55:19.575" v="1096" actId="1076"/>
          <ac:picMkLst>
            <pc:docMk/>
            <pc:sldMk cId="2215628734" sldId="277"/>
            <ac:picMk id="2" creationId="{5A49BBAA-63E7-77FD-8290-C82D1FDD43ED}"/>
          </ac:picMkLst>
        </pc:picChg>
      </pc:sldChg>
      <pc:sldChg chg="addSp delSp modSp add ord replId">
        <pc:chgData name="Gabriel Kuykendall" userId="S::kuyg1@umbc.edu::d36d98ae-aa55-4895-b044-829a49502bab" providerId="AD" clId="Web-{EF94B62E-2D72-F9CD-B6F5-CEC83D5E24AE}" dt="2025-07-13T00:02:14.108" v="1270" actId="1076"/>
        <pc:sldMkLst>
          <pc:docMk/>
          <pc:sldMk cId="3219500066" sldId="278"/>
        </pc:sldMkLst>
        <pc:spChg chg="mod">
          <ac:chgData name="Gabriel Kuykendall" userId="S::kuyg1@umbc.edu::d36d98ae-aa55-4895-b044-829a49502bab" providerId="AD" clId="Web-{EF94B62E-2D72-F9CD-B6F5-CEC83D5E24AE}" dt="2025-07-12T23:58:15.800" v="1176" actId="20577"/>
          <ac:spMkLst>
            <pc:docMk/>
            <pc:sldMk cId="3219500066" sldId="278"/>
            <ac:spMk id="132" creationId="{92CAD82B-0F8D-B3FC-BC8B-C307FFE77337}"/>
          </ac:spMkLst>
        </pc:spChg>
        <pc:spChg chg="mod">
          <ac:chgData name="Gabriel Kuykendall" userId="S::kuyg1@umbc.edu::d36d98ae-aa55-4895-b044-829a49502bab" providerId="AD" clId="Web-{EF94B62E-2D72-F9CD-B6F5-CEC83D5E24AE}" dt="2025-07-13T00:01:32.451" v="1264" actId="14100"/>
          <ac:spMkLst>
            <pc:docMk/>
            <pc:sldMk cId="3219500066" sldId="278"/>
            <ac:spMk id="133" creationId="{8538AD27-5D0F-9705-601B-41E36A0B93DA}"/>
          </ac:spMkLst>
        </pc:spChg>
        <pc:picChg chg="add mod modCrop">
          <ac:chgData name="Gabriel Kuykendall" userId="S::kuyg1@umbc.edu::d36d98ae-aa55-4895-b044-829a49502bab" providerId="AD" clId="Web-{EF94B62E-2D72-F9CD-B6F5-CEC83D5E24AE}" dt="2025-07-13T00:02:14.108" v="1270" actId="1076"/>
          <ac:picMkLst>
            <pc:docMk/>
            <pc:sldMk cId="3219500066" sldId="278"/>
            <ac:picMk id="2" creationId="{4DB785E0-FAE9-2BF9-05AA-07250F7E5EDB}"/>
          </ac:picMkLst>
        </pc:picChg>
        <pc:picChg chg="del">
          <ac:chgData name="Gabriel Kuykendall" userId="S::kuyg1@umbc.edu::d36d98ae-aa55-4895-b044-829a49502bab" providerId="AD" clId="Web-{EF94B62E-2D72-F9CD-B6F5-CEC83D5E24AE}" dt="2025-07-13T00:01:35.935" v="1265"/>
          <ac:picMkLst>
            <pc:docMk/>
            <pc:sldMk cId="3219500066" sldId="278"/>
            <ac:picMk id="4117" creationId="{8400720C-B708-5D5E-BDA5-4492CBD84A18}"/>
          </ac:picMkLst>
        </pc:picChg>
      </pc:sldChg>
    </pc:docChg>
  </pc:docChgLst>
</pc:chgInfo>
</file>

<file path=ppt/comments/modernComment_114_26CB30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B1A1C5-23D5-49F6-AFAA-7003E31557CE}" authorId="{A90987AD-1529-DF6B-3B59-D0EA830FAFBB}" created="2025-07-12T23:39:24.164">
    <pc:sldMkLst xmlns:pc="http://schemas.microsoft.com/office/powerpoint/2013/main/command">
      <pc:docMk/>
      <pc:sldMk cId="650850510" sldId="276"/>
    </pc:sldMkLst>
    <p188:txBody>
      <a:bodyPr/>
      <a:lstStyle/>
      <a:p>
        <a:r>
          <a:rPr lang="en-US"/>
          <a:t>higher epa correlates to more wins off has more correlation to win than defense (slightly)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3CCB5-9A9A-4A96-840C-033382D0DD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2E00DD-74A9-4BC7-B8D2-D7E9429C404D}">
      <dgm:prSet/>
      <dgm:spPr/>
      <dgm:t>
        <a:bodyPr/>
        <a:lstStyle/>
        <a:p>
          <a:r>
            <a:rPr lang="en-US" b="0" i="0"/>
            <a:t>Look further into our random forest regressor to improve through modeling techniques and modifying hyperparameters</a:t>
          </a:r>
          <a:endParaRPr lang="en-US"/>
        </a:p>
      </dgm:t>
    </dgm:pt>
    <dgm:pt modelId="{BAAF5B2A-7965-4239-874C-7826B19DAF18}" type="parTrans" cxnId="{1899C44D-DE0A-4150-828B-06F0F1A781B4}">
      <dgm:prSet/>
      <dgm:spPr/>
      <dgm:t>
        <a:bodyPr/>
        <a:lstStyle/>
        <a:p>
          <a:endParaRPr lang="en-US"/>
        </a:p>
      </dgm:t>
    </dgm:pt>
    <dgm:pt modelId="{6D856D04-03E2-4FE9-A659-2D28287F139F}" type="sibTrans" cxnId="{1899C44D-DE0A-4150-828B-06F0F1A781B4}">
      <dgm:prSet/>
      <dgm:spPr/>
      <dgm:t>
        <a:bodyPr/>
        <a:lstStyle/>
        <a:p>
          <a:endParaRPr lang="en-US"/>
        </a:p>
      </dgm:t>
    </dgm:pt>
    <dgm:pt modelId="{8CB71489-F96A-4999-A2C6-66DB3D886CB7}">
      <dgm:prSet/>
      <dgm:spPr/>
      <dgm:t>
        <a:bodyPr/>
        <a:lstStyle/>
        <a:p>
          <a:r>
            <a:rPr lang="en-US" b="0" i="0"/>
            <a:t>Add other features related to the most important features found from our initial model run throughs</a:t>
          </a:r>
          <a:endParaRPr lang="en-US"/>
        </a:p>
      </dgm:t>
    </dgm:pt>
    <dgm:pt modelId="{6B8DC70D-7D4D-4A95-BB74-CED521A23731}" type="parTrans" cxnId="{724832DA-B3E4-4DA1-AF1F-5AE967D888E2}">
      <dgm:prSet/>
      <dgm:spPr/>
      <dgm:t>
        <a:bodyPr/>
        <a:lstStyle/>
        <a:p>
          <a:endParaRPr lang="en-US"/>
        </a:p>
      </dgm:t>
    </dgm:pt>
    <dgm:pt modelId="{611675A5-56A1-4B7C-82EF-98D1DF98B857}" type="sibTrans" cxnId="{724832DA-B3E4-4DA1-AF1F-5AE967D888E2}">
      <dgm:prSet/>
      <dgm:spPr/>
      <dgm:t>
        <a:bodyPr/>
        <a:lstStyle/>
        <a:p>
          <a:endParaRPr lang="en-US"/>
        </a:p>
      </dgm:t>
    </dgm:pt>
    <dgm:pt modelId="{6EDF9561-21D7-4B10-9B18-3F8950EF7658}">
      <dgm:prSet/>
      <dgm:spPr/>
      <dgm:t>
        <a:bodyPr/>
        <a:lstStyle/>
        <a:p>
          <a:r>
            <a:rPr lang="en-US" b="0" i="0"/>
            <a:t>Help to improve performance on other models</a:t>
          </a:r>
          <a:endParaRPr lang="en-US"/>
        </a:p>
      </dgm:t>
    </dgm:pt>
    <dgm:pt modelId="{F4822E88-0729-4E08-8EBC-D6B659C2D151}" type="parTrans" cxnId="{332A32D4-A251-41A1-9B58-7C662ED41AA8}">
      <dgm:prSet/>
      <dgm:spPr/>
      <dgm:t>
        <a:bodyPr/>
        <a:lstStyle/>
        <a:p>
          <a:endParaRPr lang="en-US"/>
        </a:p>
      </dgm:t>
    </dgm:pt>
    <dgm:pt modelId="{C510DD7F-34CC-4002-8863-A62781FED0B5}" type="sibTrans" cxnId="{332A32D4-A251-41A1-9B58-7C662ED41AA8}">
      <dgm:prSet/>
      <dgm:spPr/>
      <dgm:t>
        <a:bodyPr/>
        <a:lstStyle/>
        <a:p>
          <a:endParaRPr lang="en-US"/>
        </a:p>
      </dgm:t>
    </dgm:pt>
    <dgm:pt modelId="{3600BD61-B45F-45E6-9DD0-02E58A4073C1}" type="pres">
      <dgm:prSet presAssocID="{B4B3CCB5-9A9A-4A96-840C-033382D0DDB9}" presName="root" presStyleCnt="0">
        <dgm:presLayoutVars>
          <dgm:dir/>
          <dgm:resizeHandles val="exact"/>
        </dgm:presLayoutVars>
      </dgm:prSet>
      <dgm:spPr/>
    </dgm:pt>
    <dgm:pt modelId="{F2EF52AC-FAC1-42DB-B254-EAD9E0C9D23E}" type="pres">
      <dgm:prSet presAssocID="{112E00DD-74A9-4BC7-B8D2-D7E9429C404D}" presName="compNode" presStyleCnt="0"/>
      <dgm:spPr/>
    </dgm:pt>
    <dgm:pt modelId="{25F10E2F-67B9-4FF8-B79E-67CF6F6109C6}" type="pres">
      <dgm:prSet presAssocID="{112E00DD-74A9-4BC7-B8D2-D7E9429C404D}" presName="bgRect" presStyleLbl="bgShp" presStyleIdx="0" presStyleCnt="3"/>
      <dgm:spPr/>
    </dgm:pt>
    <dgm:pt modelId="{C0FD1912-2A54-47C9-8B15-21F1CAB45BD4}" type="pres">
      <dgm:prSet presAssocID="{112E00DD-74A9-4BC7-B8D2-D7E9429C40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1085BB7-5FC3-4491-A6B8-0BEC6D5B55BD}" type="pres">
      <dgm:prSet presAssocID="{112E00DD-74A9-4BC7-B8D2-D7E9429C404D}" presName="spaceRect" presStyleCnt="0"/>
      <dgm:spPr/>
    </dgm:pt>
    <dgm:pt modelId="{47A291FF-D2CB-431E-BE1D-2FC17ED9869F}" type="pres">
      <dgm:prSet presAssocID="{112E00DD-74A9-4BC7-B8D2-D7E9429C404D}" presName="parTx" presStyleLbl="revTx" presStyleIdx="0" presStyleCnt="3">
        <dgm:presLayoutVars>
          <dgm:chMax val="0"/>
          <dgm:chPref val="0"/>
        </dgm:presLayoutVars>
      </dgm:prSet>
      <dgm:spPr/>
    </dgm:pt>
    <dgm:pt modelId="{F3B438E2-4142-40E6-91F2-853DEA0F63C8}" type="pres">
      <dgm:prSet presAssocID="{6D856D04-03E2-4FE9-A659-2D28287F139F}" presName="sibTrans" presStyleCnt="0"/>
      <dgm:spPr/>
    </dgm:pt>
    <dgm:pt modelId="{C752CE06-6C96-40D5-A132-6C5E42D6632D}" type="pres">
      <dgm:prSet presAssocID="{8CB71489-F96A-4999-A2C6-66DB3D886CB7}" presName="compNode" presStyleCnt="0"/>
      <dgm:spPr/>
    </dgm:pt>
    <dgm:pt modelId="{AAC93940-E35C-45FE-B534-8111B3A33FC6}" type="pres">
      <dgm:prSet presAssocID="{8CB71489-F96A-4999-A2C6-66DB3D886CB7}" presName="bgRect" presStyleLbl="bgShp" presStyleIdx="1" presStyleCnt="3"/>
      <dgm:spPr/>
    </dgm:pt>
    <dgm:pt modelId="{EF2D93F9-FB63-4173-AA72-9029E1FD968D}" type="pres">
      <dgm:prSet presAssocID="{8CB71489-F96A-4999-A2C6-66DB3D886C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15103A-47F1-40DC-A079-0B96BA2D8122}" type="pres">
      <dgm:prSet presAssocID="{8CB71489-F96A-4999-A2C6-66DB3D886CB7}" presName="spaceRect" presStyleCnt="0"/>
      <dgm:spPr/>
    </dgm:pt>
    <dgm:pt modelId="{7D91A4CF-53D9-44DC-B928-22E2482DDCFA}" type="pres">
      <dgm:prSet presAssocID="{8CB71489-F96A-4999-A2C6-66DB3D886CB7}" presName="parTx" presStyleLbl="revTx" presStyleIdx="1" presStyleCnt="3">
        <dgm:presLayoutVars>
          <dgm:chMax val="0"/>
          <dgm:chPref val="0"/>
        </dgm:presLayoutVars>
      </dgm:prSet>
      <dgm:spPr/>
    </dgm:pt>
    <dgm:pt modelId="{1117E712-553C-4A38-9CD4-C62D7BA82642}" type="pres">
      <dgm:prSet presAssocID="{611675A5-56A1-4B7C-82EF-98D1DF98B857}" presName="sibTrans" presStyleCnt="0"/>
      <dgm:spPr/>
    </dgm:pt>
    <dgm:pt modelId="{040C8FD5-C413-46AD-B537-31BEA46CF4AE}" type="pres">
      <dgm:prSet presAssocID="{6EDF9561-21D7-4B10-9B18-3F8950EF7658}" presName="compNode" presStyleCnt="0"/>
      <dgm:spPr/>
    </dgm:pt>
    <dgm:pt modelId="{C78C461E-197C-41B6-8F2E-36D9DFE9292D}" type="pres">
      <dgm:prSet presAssocID="{6EDF9561-21D7-4B10-9B18-3F8950EF7658}" presName="bgRect" presStyleLbl="bgShp" presStyleIdx="2" presStyleCnt="3"/>
      <dgm:spPr/>
    </dgm:pt>
    <dgm:pt modelId="{42560BC5-3E0F-4061-A1C6-685351F47B28}" type="pres">
      <dgm:prSet presAssocID="{6EDF9561-21D7-4B10-9B18-3F8950EF76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D3CEC45-E607-4F0C-BD68-EB63F3C4B15F}" type="pres">
      <dgm:prSet presAssocID="{6EDF9561-21D7-4B10-9B18-3F8950EF7658}" presName="spaceRect" presStyleCnt="0"/>
      <dgm:spPr/>
    </dgm:pt>
    <dgm:pt modelId="{E4AA0BDB-B178-4E55-8554-AE2E39427C50}" type="pres">
      <dgm:prSet presAssocID="{6EDF9561-21D7-4B10-9B18-3F8950EF76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C0BC4A-3F32-44E2-8A1B-12AB610CA4B3}" type="presOf" srcId="{112E00DD-74A9-4BC7-B8D2-D7E9429C404D}" destId="{47A291FF-D2CB-431E-BE1D-2FC17ED9869F}" srcOrd="0" destOrd="0" presId="urn:microsoft.com/office/officeart/2018/2/layout/IconVerticalSolidList"/>
    <dgm:cxn modelId="{1899C44D-DE0A-4150-828B-06F0F1A781B4}" srcId="{B4B3CCB5-9A9A-4A96-840C-033382D0DDB9}" destId="{112E00DD-74A9-4BC7-B8D2-D7E9429C404D}" srcOrd="0" destOrd="0" parTransId="{BAAF5B2A-7965-4239-874C-7826B19DAF18}" sibTransId="{6D856D04-03E2-4FE9-A659-2D28287F139F}"/>
    <dgm:cxn modelId="{2282619F-76F6-4C06-9589-1F3385DBBFE0}" type="presOf" srcId="{6EDF9561-21D7-4B10-9B18-3F8950EF7658}" destId="{E4AA0BDB-B178-4E55-8554-AE2E39427C50}" srcOrd="0" destOrd="0" presId="urn:microsoft.com/office/officeart/2018/2/layout/IconVerticalSolidList"/>
    <dgm:cxn modelId="{B33BE7AD-E11B-4D1E-A3D5-1D0363ECFA05}" type="presOf" srcId="{8CB71489-F96A-4999-A2C6-66DB3D886CB7}" destId="{7D91A4CF-53D9-44DC-B928-22E2482DDCFA}" srcOrd="0" destOrd="0" presId="urn:microsoft.com/office/officeart/2018/2/layout/IconVerticalSolidList"/>
    <dgm:cxn modelId="{0F98D2D1-04DD-46B6-BAD9-A1975860002A}" type="presOf" srcId="{B4B3CCB5-9A9A-4A96-840C-033382D0DDB9}" destId="{3600BD61-B45F-45E6-9DD0-02E58A4073C1}" srcOrd="0" destOrd="0" presId="urn:microsoft.com/office/officeart/2018/2/layout/IconVerticalSolidList"/>
    <dgm:cxn modelId="{332A32D4-A251-41A1-9B58-7C662ED41AA8}" srcId="{B4B3CCB5-9A9A-4A96-840C-033382D0DDB9}" destId="{6EDF9561-21D7-4B10-9B18-3F8950EF7658}" srcOrd="2" destOrd="0" parTransId="{F4822E88-0729-4E08-8EBC-D6B659C2D151}" sibTransId="{C510DD7F-34CC-4002-8863-A62781FED0B5}"/>
    <dgm:cxn modelId="{724832DA-B3E4-4DA1-AF1F-5AE967D888E2}" srcId="{B4B3CCB5-9A9A-4A96-840C-033382D0DDB9}" destId="{8CB71489-F96A-4999-A2C6-66DB3D886CB7}" srcOrd="1" destOrd="0" parTransId="{6B8DC70D-7D4D-4A95-BB74-CED521A23731}" sibTransId="{611675A5-56A1-4B7C-82EF-98D1DF98B857}"/>
    <dgm:cxn modelId="{7B588955-3FC5-4024-B885-791D8FA780EB}" type="presParOf" srcId="{3600BD61-B45F-45E6-9DD0-02E58A4073C1}" destId="{F2EF52AC-FAC1-42DB-B254-EAD9E0C9D23E}" srcOrd="0" destOrd="0" presId="urn:microsoft.com/office/officeart/2018/2/layout/IconVerticalSolidList"/>
    <dgm:cxn modelId="{3D8FDF68-7335-4870-A623-193DE97CCB0D}" type="presParOf" srcId="{F2EF52AC-FAC1-42DB-B254-EAD9E0C9D23E}" destId="{25F10E2F-67B9-4FF8-B79E-67CF6F6109C6}" srcOrd="0" destOrd="0" presId="urn:microsoft.com/office/officeart/2018/2/layout/IconVerticalSolidList"/>
    <dgm:cxn modelId="{E828A310-A740-41BA-900A-D101342A81B0}" type="presParOf" srcId="{F2EF52AC-FAC1-42DB-B254-EAD9E0C9D23E}" destId="{C0FD1912-2A54-47C9-8B15-21F1CAB45BD4}" srcOrd="1" destOrd="0" presId="urn:microsoft.com/office/officeart/2018/2/layout/IconVerticalSolidList"/>
    <dgm:cxn modelId="{4A126EC9-CBD2-4E2B-A3BF-E927C16F446F}" type="presParOf" srcId="{F2EF52AC-FAC1-42DB-B254-EAD9E0C9D23E}" destId="{11085BB7-5FC3-4491-A6B8-0BEC6D5B55BD}" srcOrd="2" destOrd="0" presId="urn:microsoft.com/office/officeart/2018/2/layout/IconVerticalSolidList"/>
    <dgm:cxn modelId="{066909EC-CA85-4A55-8B66-E4D57C591640}" type="presParOf" srcId="{F2EF52AC-FAC1-42DB-B254-EAD9E0C9D23E}" destId="{47A291FF-D2CB-431E-BE1D-2FC17ED9869F}" srcOrd="3" destOrd="0" presId="urn:microsoft.com/office/officeart/2018/2/layout/IconVerticalSolidList"/>
    <dgm:cxn modelId="{3E30BC17-D353-4E83-85D7-D79A3CA18BFA}" type="presParOf" srcId="{3600BD61-B45F-45E6-9DD0-02E58A4073C1}" destId="{F3B438E2-4142-40E6-91F2-853DEA0F63C8}" srcOrd="1" destOrd="0" presId="urn:microsoft.com/office/officeart/2018/2/layout/IconVerticalSolidList"/>
    <dgm:cxn modelId="{04D00F33-6AD8-445F-8AE6-F61650348669}" type="presParOf" srcId="{3600BD61-B45F-45E6-9DD0-02E58A4073C1}" destId="{C752CE06-6C96-40D5-A132-6C5E42D6632D}" srcOrd="2" destOrd="0" presId="urn:microsoft.com/office/officeart/2018/2/layout/IconVerticalSolidList"/>
    <dgm:cxn modelId="{2D11BE9D-6058-4B94-B706-1897AB5DD92D}" type="presParOf" srcId="{C752CE06-6C96-40D5-A132-6C5E42D6632D}" destId="{AAC93940-E35C-45FE-B534-8111B3A33FC6}" srcOrd="0" destOrd="0" presId="urn:microsoft.com/office/officeart/2018/2/layout/IconVerticalSolidList"/>
    <dgm:cxn modelId="{D9EE9668-D0D1-44EE-8F15-27B363B2B879}" type="presParOf" srcId="{C752CE06-6C96-40D5-A132-6C5E42D6632D}" destId="{EF2D93F9-FB63-4173-AA72-9029E1FD968D}" srcOrd="1" destOrd="0" presId="urn:microsoft.com/office/officeart/2018/2/layout/IconVerticalSolidList"/>
    <dgm:cxn modelId="{57CA9C75-D32E-4713-8536-8D2E317814A1}" type="presParOf" srcId="{C752CE06-6C96-40D5-A132-6C5E42D6632D}" destId="{B115103A-47F1-40DC-A079-0B96BA2D8122}" srcOrd="2" destOrd="0" presId="urn:microsoft.com/office/officeart/2018/2/layout/IconVerticalSolidList"/>
    <dgm:cxn modelId="{C4691C01-3F77-412A-A5D1-EE07B015B8E5}" type="presParOf" srcId="{C752CE06-6C96-40D5-A132-6C5E42D6632D}" destId="{7D91A4CF-53D9-44DC-B928-22E2482DDCFA}" srcOrd="3" destOrd="0" presId="urn:microsoft.com/office/officeart/2018/2/layout/IconVerticalSolidList"/>
    <dgm:cxn modelId="{AA068F24-F0E8-472B-9497-D84FC0B237F6}" type="presParOf" srcId="{3600BD61-B45F-45E6-9DD0-02E58A4073C1}" destId="{1117E712-553C-4A38-9CD4-C62D7BA82642}" srcOrd="3" destOrd="0" presId="urn:microsoft.com/office/officeart/2018/2/layout/IconVerticalSolidList"/>
    <dgm:cxn modelId="{B8D1F00B-E92E-401C-B630-EA81321D075B}" type="presParOf" srcId="{3600BD61-B45F-45E6-9DD0-02E58A4073C1}" destId="{040C8FD5-C413-46AD-B537-31BEA46CF4AE}" srcOrd="4" destOrd="0" presId="urn:microsoft.com/office/officeart/2018/2/layout/IconVerticalSolidList"/>
    <dgm:cxn modelId="{9498AE9C-C833-4DF1-A9D9-DC7D6DC64235}" type="presParOf" srcId="{040C8FD5-C413-46AD-B537-31BEA46CF4AE}" destId="{C78C461E-197C-41B6-8F2E-36D9DFE9292D}" srcOrd="0" destOrd="0" presId="urn:microsoft.com/office/officeart/2018/2/layout/IconVerticalSolidList"/>
    <dgm:cxn modelId="{3B529671-FD92-4967-BE08-5E9A5D915DA4}" type="presParOf" srcId="{040C8FD5-C413-46AD-B537-31BEA46CF4AE}" destId="{42560BC5-3E0F-4061-A1C6-685351F47B28}" srcOrd="1" destOrd="0" presId="urn:microsoft.com/office/officeart/2018/2/layout/IconVerticalSolidList"/>
    <dgm:cxn modelId="{DF54FAEB-FA4B-4F79-B01E-1529268D883A}" type="presParOf" srcId="{040C8FD5-C413-46AD-B537-31BEA46CF4AE}" destId="{0D3CEC45-E607-4F0C-BD68-EB63F3C4B15F}" srcOrd="2" destOrd="0" presId="urn:microsoft.com/office/officeart/2018/2/layout/IconVerticalSolidList"/>
    <dgm:cxn modelId="{0F1E38B1-3959-4F7E-B447-9547CA1D5CD3}" type="presParOf" srcId="{040C8FD5-C413-46AD-B537-31BEA46CF4AE}" destId="{E4AA0BDB-B178-4E55-8554-AE2E39427C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10E2F-67B9-4FF8-B79E-67CF6F6109C6}">
      <dsp:nvSpPr>
        <dsp:cNvPr id="0" name=""/>
        <dsp:cNvSpPr/>
      </dsp:nvSpPr>
      <dsp:spPr>
        <a:xfrm>
          <a:off x="0" y="398"/>
          <a:ext cx="80184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D1912-2A54-47C9-8B15-21F1CAB45BD4}">
      <dsp:nvSpPr>
        <dsp:cNvPr id="0" name=""/>
        <dsp:cNvSpPr/>
      </dsp:nvSpPr>
      <dsp:spPr>
        <a:xfrm>
          <a:off x="282069" y="210202"/>
          <a:ext cx="512853" cy="512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91FF-D2CB-431E-BE1D-2FC17ED9869F}">
      <dsp:nvSpPr>
        <dsp:cNvPr id="0" name=""/>
        <dsp:cNvSpPr/>
      </dsp:nvSpPr>
      <dsp:spPr>
        <a:xfrm>
          <a:off x="1076991" y="398"/>
          <a:ext cx="69414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Look further into our random forest regressor to improve through modeling techniques and modifying hyperparameters</a:t>
          </a:r>
          <a:endParaRPr lang="en-US" sz="1900" kern="1200"/>
        </a:p>
      </dsp:txBody>
      <dsp:txXfrm>
        <a:off x="1076991" y="398"/>
        <a:ext cx="6941408" cy="932460"/>
      </dsp:txXfrm>
    </dsp:sp>
    <dsp:sp modelId="{AAC93940-E35C-45FE-B534-8111B3A33FC6}">
      <dsp:nvSpPr>
        <dsp:cNvPr id="0" name=""/>
        <dsp:cNvSpPr/>
      </dsp:nvSpPr>
      <dsp:spPr>
        <a:xfrm>
          <a:off x="0" y="1165973"/>
          <a:ext cx="80184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D93F9-FB63-4173-AA72-9029E1FD968D}">
      <dsp:nvSpPr>
        <dsp:cNvPr id="0" name=""/>
        <dsp:cNvSpPr/>
      </dsp:nvSpPr>
      <dsp:spPr>
        <a:xfrm>
          <a:off x="282069" y="1375777"/>
          <a:ext cx="512853" cy="512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1A4CF-53D9-44DC-B928-22E2482DDCFA}">
      <dsp:nvSpPr>
        <dsp:cNvPr id="0" name=""/>
        <dsp:cNvSpPr/>
      </dsp:nvSpPr>
      <dsp:spPr>
        <a:xfrm>
          <a:off x="1076991" y="1165973"/>
          <a:ext cx="69414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Add other features related to the most important features found from our initial model run throughs</a:t>
          </a:r>
          <a:endParaRPr lang="en-US" sz="1900" kern="1200"/>
        </a:p>
      </dsp:txBody>
      <dsp:txXfrm>
        <a:off x="1076991" y="1165973"/>
        <a:ext cx="6941408" cy="932460"/>
      </dsp:txXfrm>
    </dsp:sp>
    <dsp:sp modelId="{C78C461E-197C-41B6-8F2E-36D9DFE9292D}">
      <dsp:nvSpPr>
        <dsp:cNvPr id="0" name=""/>
        <dsp:cNvSpPr/>
      </dsp:nvSpPr>
      <dsp:spPr>
        <a:xfrm>
          <a:off x="0" y="2331549"/>
          <a:ext cx="8018400" cy="9324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60BC5-3E0F-4061-A1C6-685351F47B28}">
      <dsp:nvSpPr>
        <dsp:cNvPr id="0" name=""/>
        <dsp:cNvSpPr/>
      </dsp:nvSpPr>
      <dsp:spPr>
        <a:xfrm>
          <a:off x="282069" y="2541352"/>
          <a:ext cx="512853" cy="512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A0BDB-B178-4E55-8554-AE2E39427C50}">
      <dsp:nvSpPr>
        <dsp:cNvPr id="0" name=""/>
        <dsp:cNvSpPr/>
      </dsp:nvSpPr>
      <dsp:spPr>
        <a:xfrm>
          <a:off x="1076991" y="2331549"/>
          <a:ext cx="6941408" cy="93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85" tIns="98685" rIns="98685" bIns="9868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Help to improve performance on other models</a:t>
          </a:r>
          <a:endParaRPr lang="en-US" sz="1900" kern="1200"/>
        </a:p>
      </dsp:txBody>
      <dsp:txXfrm>
        <a:off x="1076991" y="2331549"/>
        <a:ext cx="6941408" cy="93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64E80708-37D6-024C-EB69-9CABB376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3FA8A6CB-AF03-BE8E-C4AB-92A94C9B6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0BE762FA-ECDA-E0A7-2D96-D101B8818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18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4a4083de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4a4083de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F4435E9-EF02-E345-CB58-1DDBF20B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4a4083de7_0_97:notes">
            <a:extLst>
              <a:ext uri="{FF2B5EF4-FFF2-40B4-BE49-F238E27FC236}">
                <a16:creationId xmlns:a16="http://schemas.microsoft.com/office/drawing/2014/main" id="{D446C197-39F7-25F8-54E7-D72A4594F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4a4083de7_0_97:notes">
            <a:extLst>
              <a:ext uri="{FF2B5EF4-FFF2-40B4-BE49-F238E27FC236}">
                <a16:creationId xmlns:a16="http://schemas.microsoft.com/office/drawing/2014/main" id="{ADD4AC3D-FE80-74FF-408C-F6D61AFFE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84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4a4083de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4a4083de7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A7B84E9-B1DF-24B3-DEF4-6E8AEB03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4a4083de7_0_207:notes">
            <a:extLst>
              <a:ext uri="{FF2B5EF4-FFF2-40B4-BE49-F238E27FC236}">
                <a16:creationId xmlns:a16="http://schemas.microsoft.com/office/drawing/2014/main" id="{D39AB488-B1D7-7FD3-58CD-AB3402C51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4a4083de7_0_207:notes">
            <a:extLst>
              <a:ext uri="{FF2B5EF4-FFF2-40B4-BE49-F238E27FC236}">
                <a16:creationId xmlns:a16="http://schemas.microsoft.com/office/drawing/2014/main" id="{80BD1EC1-822B-52EB-7371-7E2AFE210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1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4a4083d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4a4083de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4a4083de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4a4083de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a4083de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344a4083de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4a4083de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4a4083de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69E53D9-DE8D-EEED-6D2C-7F3687DD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a4083de7_0_87:notes">
            <a:extLst>
              <a:ext uri="{FF2B5EF4-FFF2-40B4-BE49-F238E27FC236}">
                <a16:creationId xmlns:a16="http://schemas.microsoft.com/office/drawing/2014/main" id="{645D8BA6-34B8-E72E-DC2B-98B23E464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4a4083de7_0_87:notes">
            <a:extLst>
              <a:ext uri="{FF2B5EF4-FFF2-40B4-BE49-F238E27FC236}">
                <a16:creationId xmlns:a16="http://schemas.microsoft.com/office/drawing/2014/main" id="{1E5F573F-D853-C11C-D38E-6358D8AB2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55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4a4083d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4a4083d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A310E6C9-C438-86FC-47E6-608AE2E9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213C9103-404A-34DD-0D9E-B131ACB07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C55BA691-A920-8629-6433-5455E3C2E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8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357DC08C-5058-F1BC-986A-E834325D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a4083de7_0_92:notes">
            <a:extLst>
              <a:ext uri="{FF2B5EF4-FFF2-40B4-BE49-F238E27FC236}">
                <a16:creationId xmlns:a16="http://schemas.microsoft.com/office/drawing/2014/main" id="{09667351-9CFB-2DF7-2EC4-9C2A9F0F8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a4083de7_0_92:notes">
            <a:extLst>
              <a:ext uri="{FF2B5EF4-FFF2-40B4-BE49-F238E27FC236}">
                <a16:creationId xmlns:a16="http://schemas.microsoft.com/office/drawing/2014/main" id="{D75AE3A1-FF9E-01D1-D5CE-C172E78F7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27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28066" y="667365"/>
            <a:ext cx="74922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28066" y="3366320"/>
            <a:ext cx="52437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3132225" y="-940206"/>
            <a:ext cx="2805000" cy="8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5943274" y="1736831"/>
            <a:ext cx="37386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1884991" y="-559670"/>
            <a:ext cx="3738600" cy="6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25476" y="1666494"/>
            <a:ext cx="80184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536537" y="1282303"/>
            <a:ext cx="7974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Open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36537" y="3442097"/>
            <a:ext cx="7974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28066" y="1666494"/>
            <a:ext cx="39090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36008" y="1666494"/>
            <a:ext cx="39090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28065" y="696860"/>
            <a:ext cx="8016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528066" y="1317404"/>
            <a:ext cx="39090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528066" y="1832027"/>
            <a:ext cx="39090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636008" y="1317404"/>
            <a:ext cx="39090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636008" y="1832027"/>
            <a:ext cx="3909000" cy="26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528066" y="802386"/>
            <a:ext cx="30702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887391" y="802386"/>
            <a:ext cx="46293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528066" y="1913382"/>
            <a:ext cx="30702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28066" y="800100"/>
            <a:ext cx="30777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3887391" y="800100"/>
            <a:ext cx="4629300" cy="3595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528066" y="1914525"/>
            <a:ext cx="30777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25476" y="1666494"/>
            <a:ext cx="80184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77086" y="4767263"/>
            <a:ext cx="191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28066" y="4767263"/>
            <a:ext cx="34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600075" y="542925"/>
            <a:ext cx="79440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2;p1"/>
          <p:cNvCxnSpPr/>
          <p:nvPr/>
        </p:nvCxnSpPr>
        <p:spPr>
          <a:xfrm>
            <a:off x="600075" y="4607086"/>
            <a:ext cx="7944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26CB30C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cho11/BettingEd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nfl-data-p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-football-reference.com/years/2024/allpro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dubradave/nfl-injuries-grass-vs-fieldtur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hyperlink" Target="https://www.kaggle.com/code/twalters20/nfl-betting-model#Feature-and-Model-Test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sing-python-to-mimic-nfl-sportsbook-odds-determination-2d96dc84eca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nfl-data-py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draftscou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aw.githubusercontent.com/dynastyprocess/" TargetMode="External"/><Relationship Id="rId5" Type="http://schemas.openxmlformats.org/officeDocument/2006/relationships/hyperlink" Target="https://github.com/nflverse/nfldata/" TargetMode="External"/><Relationship Id="rId4" Type="http://schemas.openxmlformats.org/officeDocument/2006/relationships/hyperlink" Target="https://github.com/nflverse/nflfastR-data/" TargetMode="External"/><Relationship Id="rId9" Type="http://schemas.openxmlformats.org/officeDocument/2006/relationships/hyperlink" Target="https://github.com/nflverse/nfl_data_py/tree/mai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an Edge in Sports Betting</a:t>
            </a:r>
            <a:endParaRPr lang="en-US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lang="en" sz="900"/>
          </a:p>
        </p:txBody>
      </p:sp>
      <p:pic>
        <p:nvPicPr>
          <p:cNvPr id="5124" name="Picture 4" descr="Why Pro Football is the Biggest Sport | Something to Say">
            <a:extLst>
              <a:ext uri="{FF2B5EF4-FFF2-40B4-BE49-F238E27FC236}">
                <a16:creationId xmlns:a16="http://schemas.microsoft.com/office/drawing/2014/main" id="{67CA74A6-60AC-9671-7D27-8C9CF8A9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r="16100" b="-2"/>
          <a:stretch>
            <a:fillRect/>
          </a:stretch>
        </p:blipFill>
        <p:spPr bwMode="auto">
          <a:xfrm>
            <a:off x="525476" y="1668248"/>
            <a:ext cx="3394008" cy="289739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body" idx="4294967295"/>
          </p:nvPr>
        </p:nvSpPr>
        <p:spPr>
          <a:xfrm>
            <a:off x="4725176" y="1857000"/>
            <a:ext cx="3818700" cy="3264408"/>
          </a:xfrm>
        </p:spPr>
        <p:txBody>
          <a:bodyPr spcFirstLastPara="1" lIns="68575" tIns="34275" rIns="68575" bIns="34275" anchor="t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/>
              <a:t>Team E – Joseph Schoenbaum and Gabriel Kuykendall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6FCC6B83-2B73-69D5-0652-930E8C11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40372CC7-D363-6CA6-3BA3-D9D8A09A0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Heat Map</a:t>
            </a:r>
            <a:endParaRPr lang="en-US" dirty="0"/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37B6242D-3A6E-CAA5-9984-6B9E8BD0E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" sz="900"/>
          </a:p>
        </p:txBody>
      </p:sp>
      <p:pic>
        <p:nvPicPr>
          <p:cNvPr id="4" name="Picture 3" descr="A graph with red and blue squares&#10;&#10;AI-generated content may be incorrect.">
            <a:extLst>
              <a:ext uri="{FF2B5EF4-FFF2-40B4-BE49-F238E27FC236}">
                <a16:creationId xmlns:a16="http://schemas.microsoft.com/office/drawing/2014/main" id="{D9E00FE8-CCAE-C28E-53EF-CDBC146A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00" y="623931"/>
            <a:ext cx="5719307" cy="3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9D36E9C-B37F-258F-CD74-B413E0C9B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3E28171E-99E1-23E2-A31C-F445A34C1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All-Pro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B8BBE2A9-53C2-D871-7CC8-1E90682AFC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 lang="en" sz="900"/>
          </a:p>
        </p:txBody>
      </p:sp>
      <p:pic>
        <p:nvPicPr>
          <p:cNvPr id="2" name="Picture 1" descr="A graph of a number of players&#10;&#10;AI-generated content may be incorrect.">
            <a:extLst>
              <a:ext uri="{FF2B5EF4-FFF2-40B4-BE49-F238E27FC236}">
                <a16:creationId xmlns:a16="http://schemas.microsoft.com/office/drawing/2014/main" id="{D4941D52-53BD-62F1-8A52-331019FB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02" y="1410398"/>
            <a:ext cx="5358038" cy="31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4BF504A6-AAC7-B1BD-42D0-8D25ED50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41132329-1B52-0515-0031-EA454EEA1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EPA EDA</a:t>
            </a:r>
          </a:p>
        </p:txBody>
      </p:sp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297C082D-CED7-F2E0-1811-1F4786D225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 lang="en" sz="900"/>
          </a:p>
        </p:txBody>
      </p:sp>
      <p:pic>
        <p:nvPicPr>
          <p:cNvPr id="3" name="Picture 2" descr="A diagram of different colored rectangular objects&#10;&#10;AI-generated content may be incorrect.">
            <a:extLst>
              <a:ext uri="{FF2B5EF4-FFF2-40B4-BE49-F238E27FC236}">
                <a16:creationId xmlns:a16="http://schemas.microsoft.com/office/drawing/2014/main" id="{F563503F-87D6-3589-382C-33AF34805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48" y="1521364"/>
            <a:ext cx="6019101" cy="29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05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Modeling – Random Forest Regressor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lang="en" sz="900"/>
          </a:p>
        </p:txBody>
      </p:sp>
      <p:pic>
        <p:nvPicPr>
          <p:cNvPr id="4117" name="Picture 21" descr="The Catch Rule in Football Explained">
            <a:extLst>
              <a:ext uri="{FF2B5EF4-FFF2-40B4-BE49-F238E27FC236}">
                <a16:creationId xmlns:a16="http://schemas.microsoft.com/office/drawing/2014/main" id="{4A340289-07D3-29A1-F6F3-391031A9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1" r="40207" b="-3"/>
          <a:stretch>
            <a:fillRect/>
          </a:stretch>
        </p:blipFill>
        <p:spPr bwMode="auto">
          <a:xfrm>
            <a:off x="525476" y="1502855"/>
            <a:ext cx="1413179" cy="30186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body" idx="4294967295"/>
          </p:nvPr>
        </p:nvSpPr>
        <p:spPr>
          <a:xfrm>
            <a:off x="2433956" y="1502855"/>
            <a:ext cx="6109920" cy="3264408"/>
          </a:xfrm>
        </p:spPr>
        <p:txBody>
          <a:bodyPr spcFirstLastPara="1" lIns="68575" tIns="34275" rIns="68575" bIns="34275" anchor="t" anchorCtr="0">
            <a:normAutofit/>
          </a:bodyPr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Based on our training we currently have 61 features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Due to encoding on categorical variables for the random forest regressor there are over a 1000 features initially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The goal of our first model is to focus in on what features are most important to our model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This can give us a better understanding of what features to focus on for further modeling/additional features in the future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Performance is relative – football is noisy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The initial evaluation metrics used are r-squared value and mean absolute error (MAE)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MAE – allows us to see how far off our prediction is without penalizing errors that are far off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Football is very noisy; outliers are bound to happen so penalizing them does not make sense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R-squared – allows us to see how well the model is capturing the variability in the data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A simple evaluation metric to see another viewpoint of our model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Current model splits the data 80/20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900" b="0" i="0" u="none" strike="noStrike" cap="none" dirty="0"/>
              <a:t>Current not using validation or cross-validation as this was an initial model to understand important features, in contrast to strengthening model performance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0BD9-FEB3-9E3C-363A-EB2E5791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9710C-2702-6041-9ABE-129DBE0170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BBECA-FD2B-FEB5-3DD4-EEAA65E6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52" y="1573196"/>
            <a:ext cx="2991595" cy="29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7C048-4149-124E-695B-38B6165E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06" y="2745143"/>
            <a:ext cx="2851288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8EDB-C50F-8C3C-6D96-D82A4BA2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D3349-DCA6-DD54-8C3A-EFCAD4DB8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0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The MAE for our model is </a:t>
            </a:r>
            <a:r>
              <a:rPr lang="en-US" sz="1050" b="1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10.58</a:t>
            </a:r>
            <a:r>
              <a:rPr lang="en-US" sz="10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 which means, on average, our model predicted a game margin off by approximately 10.58 points from the real value</a:t>
            </a:r>
            <a:endParaRPr lang="en-US" sz="1050" dirty="0">
              <a:solidFill>
                <a:srgbClr val="262626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9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Typically, NFL game margins are single digit</a:t>
            </a:r>
            <a:endParaRPr lang="en-US" sz="950" dirty="0">
              <a:solidFill>
                <a:srgbClr val="262626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9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The model is performing worse than just predicting the mean margin</a:t>
            </a:r>
            <a:endParaRPr lang="en-US" sz="950" dirty="0">
              <a:solidFill>
                <a:srgbClr val="262626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9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NFL games are noisy</a:t>
            </a:r>
            <a:endParaRPr lang="en-US" sz="950" dirty="0">
              <a:solidFill>
                <a:srgbClr val="262626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9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Game margins can vary heavily by just one play</a:t>
            </a:r>
            <a:endParaRPr lang="en-US" sz="1050" dirty="0">
              <a:solidFill>
                <a:srgbClr val="262626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0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An R-squared score of </a:t>
            </a:r>
            <a:r>
              <a:rPr lang="en-US" sz="1050" b="1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9.75%</a:t>
            </a:r>
            <a:r>
              <a:rPr lang="en-US" sz="10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 means our model explains 9.75% of the variance in game margin</a:t>
            </a:r>
            <a:endParaRPr lang="en-US" sz="1050" dirty="0">
              <a:solidFill>
                <a:srgbClr val="262626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9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This is low, but not unexpected as the NFL and sports in general are very noisy</a:t>
            </a:r>
            <a:endParaRPr lang="en-US" sz="950" dirty="0">
              <a:solidFill>
                <a:srgbClr val="262626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1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Feature Importance shows recent team performance is very important when predicting game margin</a:t>
            </a:r>
            <a:endParaRPr lang="en-US" sz="1150" dirty="0">
              <a:solidFill>
                <a:srgbClr val="262626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1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External variables such as roof, surface, stadium, etc. do not seem to have much impact</a:t>
            </a:r>
            <a:endParaRPr lang="en-US" sz="1150" dirty="0">
              <a:solidFill>
                <a:srgbClr val="262626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en-US" sz="1150" dirty="0">
                <a:solidFill>
                  <a:srgbClr val="262626"/>
                </a:solidFill>
                <a:ea typeface="Arial"/>
                <a:cs typeface="Arial"/>
                <a:sym typeface="Arial"/>
              </a:rPr>
              <a:t>Next Iteration - Reduce redundant features</a:t>
            </a:r>
            <a:endParaRPr lang="en-US" sz="1150" dirty="0">
              <a:solidFill>
                <a:srgbClr val="262626"/>
              </a:solidFill>
              <a:ea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8FF02-72A1-6D44-8CF2-217B1F1ADE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1268" name="Picture 4" descr="100+ Best NFL Players: Who is the Best Football Player 2025">
            <a:extLst>
              <a:ext uri="{FF2B5EF4-FFF2-40B4-BE49-F238E27FC236}">
                <a16:creationId xmlns:a16="http://schemas.microsoft.com/office/drawing/2014/main" id="{949AAD18-83DE-210C-FB71-9887788C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66" y="3326409"/>
            <a:ext cx="1903491" cy="126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23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240-F78D-7396-E0CA-195A42FB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– Random Forest Regressor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14913-EFD3-E683-2531-702BBE0346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F382-C22D-3A3C-43A2-81FD43D4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" y="2924207"/>
            <a:ext cx="1527479" cy="11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77081-1141-80E0-385A-2D6EF46101F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33955" y="1857000"/>
            <a:ext cx="6109920" cy="3264408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/>
              <a:t>The goal of this iteration is to remove redundant features to get a clearer picture of the most impactful features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500" b="0" i="0" u="none" strike="noStrike" cap="none"/>
              <a:t>Removal of features will slightly reduce performance </a:t>
            </a:r>
          </a:p>
        </p:txBody>
      </p:sp>
    </p:spTree>
    <p:extLst>
      <p:ext uri="{BB962C8B-B14F-4D97-AF65-F5344CB8AC3E}">
        <p14:creationId xmlns:p14="http://schemas.microsoft.com/office/powerpoint/2010/main" val="410041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D36F-5C2E-300D-6500-3A22F01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02E7-28A2-AED1-84DF-846559B58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E0F1E05-2F00-0A9E-6973-7FE0E133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55" y="567164"/>
            <a:ext cx="3890536" cy="38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9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60ED0B8-4760-1AC6-4723-E030E5325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>
            <a:extLst>
              <a:ext uri="{FF2B5EF4-FFF2-40B4-BE49-F238E27FC236}">
                <a16:creationId xmlns:a16="http://schemas.microsoft.com/office/drawing/2014/main" id="{92CAD82B-0F8D-B3FC-BC8B-C307FFE77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dirty="0"/>
              <a:t>Initial Modeling –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sp>
        <p:nvSpPr>
          <p:cNvPr id="134" name="Google Shape;134;p19">
            <a:extLst>
              <a:ext uri="{FF2B5EF4-FFF2-40B4-BE49-F238E27FC236}">
                <a16:creationId xmlns:a16="http://schemas.microsoft.com/office/drawing/2014/main" id="{CC2C6E8A-BFD0-2C35-BAE5-17CB8F40E4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lang="en" sz="900"/>
          </a:p>
        </p:txBody>
      </p: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8538AD27-5D0F-9705-601B-41E36A0B93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7148" y="1502855"/>
            <a:ext cx="6246242" cy="3023225"/>
          </a:xfrm>
        </p:spPr>
        <p:txBody>
          <a:bodyPr spcFirstLastPara="1" lIns="68575" tIns="34275" rIns="68575" bIns="34275" anchor="t" anchorCtr="0">
            <a:normAutofit fontScale="92500" lnSpcReduction="10000"/>
          </a:bodyPr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Based on our training we currently have 61 features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dirty="0"/>
              <a:t>Our </a:t>
            </a:r>
            <a:r>
              <a:rPr lang="en-US" sz="1000" err="1"/>
              <a:t>XGBoost</a:t>
            </a:r>
            <a:r>
              <a:rPr lang="en-US" sz="1000" dirty="0"/>
              <a:t> model does not expand the number of features during preprocessing like Random Forest with One-Hot Encoding — instead, it uses ordinal encoding for categorical variables, resulting in a more compact feature set.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The goal of our first model is to focus in on what features are most important to our model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This can give us a better understanding of what features to focus on for further modeling/additional features in the future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Performance is relative – football is noisy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The initial evaluation metrics used are r-squared value and mean absolute error (MAE)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MAE – allows us to see how far off our prediction is without penalizing errors that are far off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Football is very noisy; outliers are bound to happen so penalizing them does not make sense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R-squared – allows us to see how well the model is capturing the variability in the data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A simple evaluation metric to see another viewpoint of our model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b="0" i="0" u="none" strike="noStrike" cap="none" dirty="0"/>
              <a:t>Current model splits the data </a:t>
            </a:r>
            <a:r>
              <a:rPr lang="en-US" sz="1000" dirty="0"/>
              <a:t>80/20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en-US" sz="1000" dirty="0"/>
              <a:t>Future iterations will look to include feature pruning and cross-validation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endParaRPr lang="en-US" sz="1000" dirty="0"/>
          </a:p>
        </p:txBody>
      </p:sp>
      <p:pic>
        <p:nvPicPr>
          <p:cNvPr id="2" name="Picture 1" descr="A football player running with the ball&#10;&#10;AI-generated content may be incorrect.">
            <a:extLst>
              <a:ext uri="{FF2B5EF4-FFF2-40B4-BE49-F238E27FC236}">
                <a16:creationId xmlns:a16="http://schemas.microsoft.com/office/drawing/2014/main" id="{4DB785E0-FAE9-2BF9-05AA-07250F7E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223" r="18182" b="-299"/>
          <a:stretch>
            <a:fillRect/>
          </a:stretch>
        </p:blipFill>
        <p:spPr>
          <a:xfrm>
            <a:off x="157425" y="1993859"/>
            <a:ext cx="2127539" cy="17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en" dirty="0"/>
              <a:t>Initial </a:t>
            </a:r>
            <a:r>
              <a:rPr lang="en" dirty="0" err="1"/>
              <a:t>XGBoost</a:t>
            </a:r>
            <a:r>
              <a:rPr lang="en" dirty="0"/>
              <a:t> Model Analysis</a:t>
            </a: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525476" y="1666494"/>
            <a:ext cx="8018400" cy="280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The MAE for our model is </a:t>
            </a:r>
            <a:r>
              <a:rPr lang="en-US" sz="1100" b="1" dirty="0">
                <a:solidFill>
                  <a:srgbClr val="262626"/>
                </a:solidFill>
                <a:ea typeface="Arial"/>
                <a:cs typeface="Arial"/>
              </a:rPr>
              <a:t>11.02</a:t>
            </a: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 which means, on average, our model predicted a game margin off by approximately 11.02 points from the real value</a:t>
            </a:r>
            <a:endParaRPr lang="en-US" sz="1100">
              <a:solidFill>
                <a:srgbClr val="000000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4999"/>
              </a:lnSpc>
              <a:spcBef>
                <a:spcPts val="0"/>
              </a:spcBef>
            </a:pPr>
            <a:r>
              <a:rPr lang="en-US" sz="1000" dirty="0">
                <a:solidFill>
                  <a:srgbClr val="262626"/>
                </a:solidFill>
                <a:ea typeface="Arial"/>
                <a:cs typeface="Arial"/>
              </a:rPr>
              <a:t>Typically, NFL game margins are single digit</a:t>
            </a:r>
            <a:endParaRPr lang="en-US" sz="1000">
              <a:solidFill>
                <a:srgbClr val="000000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4999"/>
              </a:lnSpc>
              <a:spcBef>
                <a:spcPts val="0"/>
              </a:spcBef>
            </a:pPr>
            <a:r>
              <a:rPr lang="en-US" sz="1000" dirty="0">
                <a:solidFill>
                  <a:srgbClr val="262626"/>
                </a:solidFill>
                <a:ea typeface="Arial"/>
                <a:cs typeface="Arial"/>
              </a:rPr>
              <a:t>The model is performing worse than just predicting the mean margin</a:t>
            </a:r>
            <a:endParaRPr lang="en-US" sz="1000">
              <a:solidFill>
                <a:srgbClr val="000000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4999"/>
              </a:lnSpc>
              <a:spcBef>
                <a:spcPts val="0"/>
              </a:spcBef>
            </a:pPr>
            <a:r>
              <a:rPr lang="en-US" sz="1000" dirty="0">
                <a:solidFill>
                  <a:srgbClr val="262626"/>
                </a:solidFill>
                <a:ea typeface="Arial"/>
                <a:cs typeface="Arial"/>
              </a:rPr>
              <a:t>NFL games are noisy</a:t>
            </a:r>
            <a:endParaRPr lang="en-US" sz="1000">
              <a:solidFill>
                <a:srgbClr val="000000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4999"/>
              </a:lnSpc>
              <a:spcBef>
                <a:spcPts val="0"/>
              </a:spcBef>
            </a:pPr>
            <a:r>
              <a:rPr lang="en-US" sz="1000" dirty="0">
                <a:solidFill>
                  <a:srgbClr val="262626"/>
                </a:solidFill>
                <a:ea typeface="Arial"/>
                <a:cs typeface="Arial"/>
              </a:rPr>
              <a:t>Game margins can vary heavily by just one play</a:t>
            </a:r>
            <a:endParaRPr lang="en-US" sz="1000">
              <a:solidFill>
                <a:srgbClr val="000000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An R-squared score of </a:t>
            </a:r>
            <a:r>
              <a:rPr lang="en-US" sz="1100" b="1" dirty="0">
                <a:solidFill>
                  <a:srgbClr val="262626"/>
                </a:solidFill>
                <a:ea typeface="Arial"/>
                <a:cs typeface="Arial"/>
              </a:rPr>
              <a:t>0.10</a:t>
            </a: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 means our model explains 10% of the variance in game margin</a:t>
            </a:r>
            <a:endParaRPr lang="en-US" sz="1100" dirty="0">
              <a:solidFill>
                <a:srgbClr val="000000"/>
              </a:solidFill>
              <a:ea typeface="Arial"/>
              <a:cs typeface="Arial"/>
            </a:endParaRPr>
          </a:p>
          <a:p>
            <a:pPr marL="628650" lvl="1" indent="-171450">
              <a:lnSpc>
                <a:spcPct val="114999"/>
              </a:lnSpc>
              <a:spcBef>
                <a:spcPts val="0"/>
              </a:spcBef>
            </a:pPr>
            <a:r>
              <a:rPr lang="en-US" sz="1000" dirty="0">
                <a:solidFill>
                  <a:srgbClr val="262626"/>
                </a:solidFill>
                <a:ea typeface="Arial"/>
                <a:cs typeface="Arial"/>
              </a:rPr>
              <a:t>This is low, but not unexpected as the NFL and sports in general are very noisy</a:t>
            </a:r>
            <a:endParaRPr lang="en-US" sz="1000">
              <a:solidFill>
                <a:srgbClr val="000000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Very similar results to the Random Forest initial model</a:t>
            </a:r>
          </a:p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Feature importance shows that </a:t>
            </a:r>
            <a:r>
              <a:rPr lang="en-US" sz="1100" dirty="0" err="1">
                <a:solidFill>
                  <a:srgbClr val="262626"/>
                </a:solidFill>
                <a:ea typeface="Arial"/>
                <a:cs typeface="Arial"/>
              </a:rPr>
              <a:t>boolean</a:t>
            </a:r>
            <a:r>
              <a:rPr lang="en-US" sz="1100" dirty="0">
                <a:solidFill>
                  <a:srgbClr val="262626"/>
                </a:solidFill>
                <a:ea typeface="Arial"/>
                <a:cs typeface="Arial"/>
              </a:rPr>
              <a:t> data features were most important</a:t>
            </a:r>
          </a:p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endParaRPr lang="en-US" sz="1100" dirty="0">
              <a:solidFill>
                <a:srgbClr val="262626"/>
              </a:solidFill>
              <a:ea typeface="Arial"/>
              <a:cs typeface="Arial"/>
            </a:endParaRPr>
          </a:p>
          <a:p>
            <a:pPr marL="171450" indent="-171450">
              <a:lnSpc>
                <a:spcPct val="114999"/>
              </a:lnSpc>
              <a:spcBef>
                <a:spcPts val="0"/>
              </a:spcBef>
            </a:pPr>
            <a:endParaRPr lang="en-US" sz="1200" dirty="0">
              <a:solidFill>
                <a:srgbClr val="262626"/>
              </a:solidFill>
              <a:ea typeface="Arial"/>
              <a:cs typeface="Arial"/>
            </a:endParaRPr>
          </a:p>
          <a:p>
            <a:pPr marL="139700" indent="0">
              <a:buNone/>
            </a:pP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marL="285750" indent="-285750"/>
            <a:endParaRPr lang="en" sz="1050" dirty="0">
              <a:solidFill>
                <a:srgbClr val="262626"/>
              </a:solidFill>
              <a:cs typeface="Arial"/>
            </a:endParaRPr>
          </a:p>
          <a:p>
            <a:pPr marL="285750" lvl="0" indent="-285750" algn="l">
              <a:spcAft>
                <a:spcPts val="0"/>
              </a:spcAft>
            </a:pPr>
            <a:endParaRPr lang="en" sz="1050" dirty="0">
              <a:solidFill>
                <a:srgbClr val="262626"/>
              </a:solidFill>
              <a:cs typeface="Arial"/>
            </a:endParaRPr>
          </a:p>
          <a:p>
            <a:pPr marL="0" indent="0">
              <a:buNone/>
            </a:pPr>
            <a:endParaRPr lang="en" sz="1050" dirty="0">
              <a:solidFill>
                <a:srgbClr val="262626"/>
              </a:solidFill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" sz="1050" dirty="0">
              <a:solidFill>
                <a:srgbClr val="262626"/>
              </a:solidFill>
              <a:cs typeface="Arial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28066" y="685800"/>
            <a:ext cx="80160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</a:pPr>
            <a:r>
              <a:rPr lang="en"/>
              <a:t>GITHUB FOR OUR PROJECT</a:t>
            </a:r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603504" y="542925"/>
            <a:ext cx="79416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5400675" y="1386841"/>
            <a:ext cx="3143400" cy="213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17780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 dirty="0"/>
          </a:p>
          <a:p>
            <a:pPr marL="177800" lvl="0" indent="-76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dirty="0"/>
          </a:p>
        </p:txBody>
      </p:sp>
      <p:cxnSp>
        <p:nvCxnSpPr>
          <p:cNvPr id="98" name="Google Shape;98;p14"/>
          <p:cNvCxnSpPr/>
          <p:nvPr/>
        </p:nvCxnSpPr>
        <p:spPr>
          <a:xfrm>
            <a:off x="606799" y="4609199"/>
            <a:ext cx="7937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7D925A-74DD-7FC3-8E40-4D6D5CA43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955223"/>
            <a:ext cx="5086350" cy="19702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AD2E1A6E-63E5-03A5-E9F9-7E529D39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>
            <a:extLst>
              <a:ext uri="{FF2B5EF4-FFF2-40B4-BE49-F238E27FC236}">
                <a16:creationId xmlns:a16="http://schemas.microsoft.com/office/drawing/2014/main" id="{B1D40851-50A7-FFA0-03D3-193825860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r>
              <a:rPr lang="en" dirty="0" err="1"/>
              <a:t>XGBoost</a:t>
            </a:r>
            <a:br>
              <a:rPr lang="en" dirty="0"/>
            </a:br>
            <a:r>
              <a:rPr lang="en" dirty="0"/>
              <a:t> Model</a:t>
            </a:r>
          </a:p>
        </p:txBody>
      </p:sp>
      <p:sp>
        <p:nvSpPr>
          <p:cNvPr id="141" name="Google Shape;141;p20">
            <a:extLst>
              <a:ext uri="{FF2B5EF4-FFF2-40B4-BE49-F238E27FC236}">
                <a16:creationId xmlns:a16="http://schemas.microsoft.com/office/drawing/2014/main" id="{FC5BFACD-AD58-E418-4AD5-4DCDDC96B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 descr="A green bar graph with white text&#10;&#10;AI-generated content may be incorrect.">
            <a:extLst>
              <a:ext uri="{FF2B5EF4-FFF2-40B4-BE49-F238E27FC236}">
                <a16:creationId xmlns:a16="http://schemas.microsoft.com/office/drawing/2014/main" id="{5A49BBAA-63E7-77FD-8290-C82D1FDD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28" y="802197"/>
            <a:ext cx="3670184" cy="36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EE3A-D802-8158-DC23-DAD97124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6D9A-4E05-E889-C6C8-68BA721D0A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3589" y="4772978"/>
            <a:ext cx="504300" cy="2739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" sz="90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0758B392-E6CA-0058-8EAF-71185FF99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443963"/>
              </p:ext>
            </p:extLst>
          </p:nvPr>
        </p:nvGraphicFramePr>
        <p:xfrm>
          <a:off x="525476" y="1857000"/>
          <a:ext cx="80184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76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525476" y="1666494"/>
            <a:ext cx="8018400" cy="280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" sz="1050" dirty="0" err="1">
                <a:solidFill>
                  <a:srgbClr val="262626"/>
                </a:solidFill>
                <a:latin typeface="Arial"/>
                <a:cs typeface="Arial"/>
                <a:sym typeface="Arial"/>
              </a:rPr>
              <a:t>NFL_Data_py</a:t>
            </a:r>
            <a:r>
              <a:rPr lang="en" sz="105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dataset - </a:t>
            </a:r>
            <a:r>
              <a:rPr lang="en-US" sz="105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3"/>
              </a:rPr>
              <a:t>https://pypi.org/project/nfl-data-py/</a:t>
            </a:r>
            <a:endParaRPr lang="en-US" sz="105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05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All-pro dataset - </a:t>
            </a:r>
            <a:r>
              <a:rPr lang="en-US" sz="1050" dirty="0">
                <a:solidFill>
                  <a:srgbClr val="262626"/>
                </a:solidFill>
                <a:latin typeface="Arial"/>
                <a:cs typeface="Arial"/>
                <a:sym typeface="Arial"/>
                <a:hlinkClick r:id="rId4"/>
              </a:rPr>
              <a:t>https://www.pro-football-reference.com/years/2024/allpro.htm</a:t>
            </a:r>
            <a:endParaRPr>
              <a:latin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 descr="Eagles dominate Chiefs in Super Bowl and roll to 40-22 win | AP News">
            <a:extLst>
              <a:ext uri="{FF2B5EF4-FFF2-40B4-BE49-F238E27FC236}">
                <a16:creationId xmlns:a16="http://schemas.microsoft.com/office/drawing/2014/main" id="{E4A3A76F-8DB7-B84C-A483-28CC9EAC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0" y="1176982"/>
            <a:ext cx="4589144" cy="3052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43B-CD46-753F-B17D-D5AD4B38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08F28-8F99-645D-3BBC-EE88A1E05D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" sz="9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B65C-CF3E-2EA4-49F1-EEC62679BFC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5476" y="1857000"/>
            <a:ext cx="3818700" cy="3264408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dirty="0"/>
              <a:t>Refresher on Project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dirty="0"/>
              <a:t>EDA</a:t>
            </a:r>
            <a:endParaRPr lang="en-US" b="0" i="0" u="none" strike="noStrike" cap="none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Modeling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Next Steps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b="0" i="0" u="none" strike="noStrike" cap="none" dirty="0"/>
              <a:t>References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dirty="0"/>
              <a:t>Q&amp;A</a:t>
            </a:r>
          </a:p>
        </p:txBody>
      </p:sp>
      <p:pic>
        <p:nvPicPr>
          <p:cNvPr id="6154" name="Picture 10" descr="Do We Need Football in America This Badly? - The New York Times">
            <a:extLst>
              <a:ext uri="{FF2B5EF4-FFF2-40B4-BE49-F238E27FC236}">
                <a16:creationId xmlns:a16="http://schemas.microsoft.com/office/drawing/2014/main" id="{0D322497-6BE5-E074-3F31-597D03F0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517"/>
          <a:stretch>
            <a:fillRect/>
          </a:stretch>
        </p:blipFill>
        <p:spPr bwMode="auto">
          <a:xfrm>
            <a:off x="4620314" y="939454"/>
            <a:ext cx="3818700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25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Project Refresher</a:t>
            </a:r>
            <a:endParaRPr lang="en-US" dirty="0" err="1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lang="en" sz="900"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294967295"/>
          </p:nvPr>
        </p:nvSpPr>
        <p:spPr>
          <a:xfrm>
            <a:off x="525476" y="1668405"/>
            <a:ext cx="6109920" cy="3264408"/>
          </a:xfrm>
        </p:spPr>
        <p:txBody>
          <a:bodyPr spcFirstLastPara="1" lIns="68575" tIns="34275" rIns="68575" bIns="34275" anchor="t" anchorCtr="0">
            <a:normAutofit fontScale="92500" lnSpcReduction="10000"/>
          </a:bodyPr>
          <a:lstStyle/>
          <a:p>
            <a:pPr marL="285750" indent="-285750">
              <a:buClr>
                <a:srgbClr val="000000"/>
              </a:buClr>
            </a:pPr>
            <a:r>
              <a:rPr lang="en-US" sz="2200" dirty="0"/>
              <a:t>Using different match related features, create several models to predict </a:t>
            </a:r>
            <a:r>
              <a:rPr lang="en-US" sz="2200" b="0" i="0" u="none" strike="noStrike" cap="none" dirty="0"/>
              <a:t>the</a:t>
            </a:r>
            <a:r>
              <a:rPr lang="en-US" sz="2200" dirty="0"/>
              <a:t> score difference in NFL games</a:t>
            </a:r>
            <a:endParaRPr lang="en-US" dirty="0"/>
          </a:p>
          <a:p>
            <a:pPr marL="285750" indent="-285750">
              <a:buClr>
                <a:srgbClr val="000000"/>
              </a:buClr>
            </a:pPr>
            <a:r>
              <a:rPr lang="en-US" sz="2200" dirty="0"/>
              <a:t>Compare our new spreads to existing spreads</a:t>
            </a:r>
            <a:endParaRPr lang="en-US" dirty="0"/>
          </a:p>
          <a:p>
            <a:pPr marL="285750" indent="-285750">
              <a:buClr>
                <a:srgbClr val="000000"/>
              </a:buClr>
            </a:pPr>
            <a:r>
              <a:rPr lang="en-US" sz="2200" dirty="0"/>
              <a:t>Determine </a:t>
            </a:r>
            <a:r>
              <a:rPr lang="en-US" sz="2200" b="0" i="0" u="none" strike="noStrike" cap="none" dirty="0"/>
              <a:t>the </a:t>
            </a:r>
            <a:r>
              <a:rPr lang="en-US" sz="2200" dirty="0"/>
              <a:t>effectiveness our spreads in improving </a:t>
            </a:r>
            <a:r>
              <a:rPr lang="en-US" sz="2200" b="0" i="0" u="none" strike="noStrike" cap="none" dirty="0"/>
              <a:t>the </a:t>
            </a:r>
            <a:r>
              <a:rPr lang="en-US" sz="2200" dirty="0"/>
              <a:t>earnings </a:t>
            </a:r>
            <a:r>
              <a:rPr lang="en-US" sz="2200" b="0" i="0" u="none" strike="noStrike" cap="none" dirty="0"/>
              <a:t>of </a:t>
            </a:r>
            <a:r>
              <a:rPr lang="en-US" sz="2200" dirty="0"/>
              <a:t>bettors</a:t>
            </a:r>
            <a:endParaRPr lang="en-US" dirty="0"/>
          </a:p>
          <a:p>
            <a:pPr indent="0">
              <a:buNone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172" name="Picture 4" descr="The NFL's Most Valuable Teams 2024">
            <a:extLst>
              <a:ext uri="{FF2B5EF4-FFF2-40B4-BE49-F238E27FC236}">
                <a16:creationId xmlns:a16="http://schemas.microsoft.com/office/drawing/2014/main" id="{B28E6C57-25CF-8949-7092-9802287F6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4" r="21594"/>
          <a:stretch>
            <a:fillRect/>
          </a:stretch>
        </p:blipFill>
        <p:spPr bwMode="auto">
          <a:xfrm>
            <a:off x="6913526" y="942600"/>
            <a:ext cx="1527479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dirty="0"/>
              <a:t>Similar Projects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" sz="90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4294967295"/>
          </p:nvPr>
        </p:nvSpPr>
        <p:spPr>
          <a:xfrm>
            <a:off x="525476" y="1857000"/>
            <a:ext cx="5346180" cy="3264408"/>
          </a:xfrm>
        </p:spPr>
        <p:txBody>
          <a:bodyPr spcFirstLastPara="1" lIns="68575" tIns="34275" rIns="68575" bIns="34275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hlinkClick r:id="rId3"/>
              </a:rPr>
              <a:t>https://www.kaggle.com/code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dubradave</a:t>
            </a:r>
            <a:r>
              <a:rPr lang="en-US" b="0" i="0" u="none" strike="noStrike" cap="none" dirty="0">
                <a:hlinkClick r:id="rId3"/>
              </a:rPr>
              <a:t>/</a:t>
            </a:r>
            <a:r>
              <a:rPr lang="en-US" dirty="0">
                <a:hlinkClick r:id="rId3"/>
              </a:rPr>
              <a:t>nfl-injuries-grass-vs-fieldturf</a:t>
            </a:r>
            <a:endParaRPr lang="en-US">
              <a:hlinkClick r:id="rId3"/>
            </a:endParaRPr>
          </a:p>
          <a:p>
            <a:pPr marL="742950" lvl="1">
              <a:spcBef>
                <a:spcPts val="0"/>
              </a:spcBef>
              <a:spcAft>
                <a:spcPts val="600"/>
              </a:spcAft>
              <a:buSzPts val="1500"/>
              <a:buFont typeface="Courier New"/>
              <a:buChar char="o"/>
            </a:pPr>
            <a:r>
              <a:rPr lang="en-US" dirty="0"/>
              <a:t>Used </a:t>
            </a:r>
            <a:r>
              <a:rPr lang="en-US" dirty="0" err="1"/>
              <a:t>nfl_data_py</a:t>
            </a:r>
            <a:r>
              <a:rPr lang="en-US" dirty="0"/>
              <a:t> to evaluate injuries based on field type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hlinkClick r:id="rId4"/>
              </a:rPr>
              <a:t>https://www.kaggle.com/code/twalters20/nfl-betting-model#Feature-and-Model-Testing</a:t>
            </a:r>
            <a:endParaRPr lang="en-US" dirty="0"/>
          </a:p>
          <a:p>
            <a:pPr marL="742950" lvl="1">
              <a:spcBef>
                <a:spcPts val="0"/>
              </a:spcBef>
              <a:spcAft>
                <a:spcPts val="600"/>
              </a:spcAft>
              <a:buSzPts val="1500"/>
              <a:buFont typeface="Courier New"/>
              <a:buChar char="o"/>
            </a:pPr>
            <a:r>
              <a:rPr lang="en-US" dirty="0"/>
              <a:t>Created a betting model to determine if the favored team would cover the spread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9218" name="Picture 2" descr="7 UTEP football players made NFL roster cuts. Who are they?">
            <a:extLst>
              <a:ext uri="{FF2B5EF4-FFF2-40B4-BE49-F238E27FC236}">
                <a16:creationId xmlns:a16="http://schemas.microsoft.com/office/drawing/2014/main" id="{906DAE56-8AB7-EC88-877D-FDDF8010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4" r="30555" b="-2"/>
          <a:stretch>
            <a:fillRect/>
          </a:stretch>
        </p:blipFill>
        <p:spPr bwMode="auto">
          <a:xfrm>
            <a:off x="6252656" y="942600"/>
            <a:ext cx="2291219" cy="326440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81DB750-1037-D1BC-69B6-5BA97263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>
            <a:extLst>
              <a:ext uri="{FF2B5EF4-FFF2-40B4-BE49-F238E27FC236}">
                <a16:creationId xmlns:a16="http://schemas.microsoft.com/office/drawing/2014/main" id="{BBF72D28-4303-FD61-A32A-E27E683B0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-US" dirty="0"/>
              <a:t>Similar Projects Cont.</a:t>
            </a:r>
          </a:p>
        </p:txBody>
      </p:sp>
      <p:sp>
        <p:nvSpPr>
          <p:cNvPr id="120" name="Google Shape;120;p17">
            <a:extLst>
              <a:ext uri="{FF2B5EF4-FFF2-40B4-BE49-F238E27FC236}">
                <a16:creationId xmlns:a16="http://schemas.microsoft.com/office/drawing/2014/main" id="{D256FA2A-8E40-2065-25DC-A55BD5AE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 lang="en" sz="900"/>
          </a:p>
        </p:txBody>
      </p:sp>
      <p:sp>
        <p:nvSpPr>
          <p:cNvPr id="119" name="Google Shape;119;p17">
            <a:extLst>
              <a:ext uri="{FF2B5EF4-FFF2-40B4-BE49-F238E27FC236}">
                <a16:creationId xmlns:a16="http://schemas.microsoft.com/office/drawing/2014/main" id="{31B52A87-A14B-9736-E244-8442449998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476" y="1857000"/>
            <a:ext cx="5346180" cy="3264408"/>
          </a:xfrm>
        </p:spPr>
        <p:txBody>
          <a:bodyPr spcFirstLastPara="1" lIns="68575" tIns="34275" rIns="68575" bIns="34275" anchor="t" anchorCtr="0">
            <a:normAutofit/>
          </a:bodyPr>
          <a:lstStyle/>
          <a:p>
            <a:pPr marL="285750" lvl="0" indent="-28575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hlinkClick r:id="rId3"/>
              </a:rPr>
              <a:t>https://python.plainenglish.io/using-python-to-mimic-nfl-sportsbook-odds-determination-2d96dc84ecab</a:t>
            </a:r>
            <a:endParaRPr lang="en-US"/>
          </a:p>
          <a:p>
            <a:pPr marL="742950" lvl="1">
              <a:spcBef>
                <a:spcPts val="0"/>
              </a:spcBef>
              <a:spcAft>
                <a:spcPts val="600"/>
              </a:spcAft>
              <a:buSzPts val="1500"/>
              <a:buFont typeface="Courier New"/>
              <a:buChar char="o"/>
            </a:pPr>
            <a:r>
              <a:rPr lang="en-US" dirty="0"/>
              <a:t>Used multiple NFL datasets including </a:t>
            </a:r>
            <a:r>
              <a:rPr lang="en-US" dirty="0" err="1"/>
              <a:t>nfl_data_py</a:t>
            </a:r>
            <a:r>
              <a:rPr lang="en-US" dirty="0"/>
              <a:t> in order to replicate Vegas Odds for NFL games</a:t>
            </a:r>
          </a:p>
          <a:p>
            <a:pPr marL="742950" lvl="1">
              <a:spcBef>
                <a:spcPts val="0"/>
              </a:spcBef>
              <a:spcAft>
                <a:spcPts val="600"/>
              </a:spcAft>
              <a:buSzPts val="1500"/>
              <a:buFont typeface="Courier New"/>
              <a:buChar char="o"/>
            </a:pPr>
            <a:r>
              <a:rPr lang="en-US" dirty="0"/>
              <a:t>Used a linear regression model</a:t>
            </a:r>
          </a:p>
          <a:p>
            <a:pPr marL="742950" lvl="1">
              <a:spcBef>
                <a:spcPts val="0"/>
              </a:spcBef>
              <a:spcAft>
                <a:spcPts val="600"/>
              </a:spcAft>
              <a:buSzPts val="1500"/>
              <a:buFont typeface="Courier New"/>
              <a:buChar char="o"/>
            </a:pPr>
            <a:r>
              <a:rPr lang="en-US" dirty="0"/>
              <a:t>Results were evaluated against the actual Vegas Spread and saw positive correlation between the model and actual Spreads </a:t>
            </a:r>
          </a:p>
          <a:p>
            <a:pPr marL="742950" lvl="1">
              <a:spcBef>
                <a:spcPts val="0"/>
              </a:spcBef>
              <a:spcAft>
                <a:spcPts val="600"/>
              </a:spcAft>
              <a:buFont typeface="Courier New"/>
              <a:buChar char="o"/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2" name="Picture 1" descr="Green Bay Packers running back Aaron Jones: Stats, salary, position, height  | DAZN News US">
            <a:extLst>
              <a:ext uri="{FF2B5EF4-FFF2-40B4-BE49-F238E27FC236}">
                <a16:creationId xmlns:a16="http://schemas.microsoft.com/office/drawing/2014/main" id="{0AA26389-AE10-6059-0E8D-18720CA9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418" y="1475152"/>
            <a:ext cx="3288484" cy="18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</a:t>
            </a:r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" sz="900"/>
          </a:p>
        </p:txBody>
      </p:sp>
      <p:pic>
        <p:nvPicPr>
          <p:cNvPr id="8194" name="Picture 2" descr="USA Football becomes flag football's first governing body">
            <a:extLst>
              <a:ext uri="{FF2B5EF4-FFF2-40B4-BE49-F238E27FC236}">
                <a16:creationId xmlns:a16="http://schemas.microsoft.com/office/drawing/2014/main" id="{9F2EEC97-0830-5799-27AE-9B672C1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r="34073"/>
          <a:stretch>
            <a:fillRect/>
          </a:stretch>
        </p:blipFill>
        <p:spPr bwMode="auto">
          <a:xfrm>
            <a:off x="525476" y="1571250"/>
            <a:ext cx="1443693" cy="29900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2433955" y="1434090"/>
            <a:ext cx="6109920" cy="3264408"/>
          </a:xfrm>
        </p:spPr>
        <p:txBody>
          <a:bodyPr spcFirstLastPara="1" lIns="68575" tIns="34275" rIns="68575" bIns="34275" anchor="t" anchorCtr="0">
            <a:normAutofit fontScale="62500" lnSpcReduction="20000"/>
          </a:bodyPr>
          <a:lstStyle/>
          <a:p>
            <a:pPr marL="285750" indent="-285750">
              <a:buClr>
                <a:srgbClr val="000000"/>
              </a:buClr>
            </a:pPr>
            <a:r>
              <a:rPr lang="en-US" sz="1600" dirty="0"/>
              <a:t>For our project we will be using data from </a:t>
            </a:r>
            <a:r>
              <a:rPr lang="en-US" sz="1600" b="0" i="0" u="none" strike="noStrike" cap="none" dirty="0"/>
              <a:t>a </a:t>
            </a:r>
            <a:r>
              <a:rPr lang="en-US" sz="1600" dirty="0"/>
              <a:t>python library called </a:t>
            </a:r>
            <a:r>
              <a:rPr lang="en-US" sz="1600" err="1"/>
              <a:t>nfl_data_py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err="1"/>
              <a:t>nfl_data_py</a:t>
            </a:r>
            <a:r>
              <a:rPr lang="en-US" sz="1600" dirty="0"/>
              <a:t> is </a:t>
            </a:r>
            <a:r>
              <a:rPr lang="en-US" sz="1600" b="0" i="0" u="none" strike="noStrike" cap="none" dirty="0"/>
              <a:t>a </a:t>
            </a:r>
            <a:r>
              <a:rPr lang="en-US" sz="1600" dirty="0"/>
              <a:t>Python library for interacting with NFL </a:t>
            </a:r>
            <a:r>
              <a:rPr lang="en-US" sz="1600" b="0" i="0" u="none" strike="noStrike" cap="none" dirty="0"/>
              <a:t>data </a:t>
            </a:r>
            <a:r>
              <a:rPr lang="en-US" sz="1600" dirty="0"/>
              <a:t>sourced from </a:t>
            </a:r>
            <a:r>
              <a:rPr lang="en-US" sz="1600" dirty="0">
                <a:solidFill>
                  <a:srgbClr val="778BA2"/>
                </a:solidFill>
                <a:hlinkClick r:id="rId4"/>
              </a:rPr>
              <a:t>nflfastR</a:t>
            </a:r>
            <a:r>
              <a:rPr lang="en-US" sz="1600" dirty="0"/>
              <a:t>, </a:t>
            </a:r>
            <a:r>
              <a:rPr lang="en-US" sz="1600" dirty="0">
                <a:solidFill>
                  <a:srgbClr val="778BA2"/>
                </a:solidFill>
                <a:hlinkClick r:id="rId5"/>
              </a:rPr>
              <a:t>nfldata</a:t>
            </a:r>
            <a:r>
              <a:rPr lang="en-US" sz="1600" dirty="0"/>
              <a:t>, </a:t>
            </a:r>
            <a:r>
              <a:rPr lang="en-US" sz="1600" dirty="0">
                <a:solidFill>
                  <a:srgbClr val="778BA2"/>
                </a:solidFill>
                <a:hlinkClick r:id="rId6"/>
              </a:rPr>
              <a:t>dynastyprocess</a:t>
            </a:r>
            <a:r>
              <a:rPr lang="en-US" sz="1600" dirty="0"/>
              <a:t>, and </a:t>
            </a:r>
            <a:r>
              <a:rPr lang="en-US" sz="1600" dirty="0">
                <a:solidFill>
                  <a:srgbClr val="778BA2"/>
                </a:solidFill>
                <a:hlinkClick r:id="rId7"/>
              </a:rPr>
              <a:t>Draft Scout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dirty="0"/>
              <a:t>Includes import functions for play-by-play data, weekly data, seasonal data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rosters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win totals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scoring lines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officials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draft picks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draft pick values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schedules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team descriptive info</a:t>
            </a:r>
            <a:r>
              <a:rPr lang="en-US" sz="1600" b="0" i="0" u="none" strike="noStrike" cap="none" dirty="0"/>
              <a:t>, </a:t>
            </a:r>
            <a:r>
              <a:rPr lang="en-US" sz="1600" dirty="0"/>
              <a:t>combine results and id mappings across various sites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dirty="0"/>
              <a:t>Our project will use game data from 2000 to 2025</a:t>
            </a:r>
            <a:endParaRPr lang="en-US"/>
          </a:p>
          <a:p>
            <a:pPr marL="1200150" lvl="1" indent="-285750">
              <a:buClr>
                <a:srgbClr val="000000"/>
              </a:buClr>
            </a:pPr>
            <a:r>
              <a:rPr lang="en-US" sz="1600" dirty="0"/>
              <a:t>Ex: each row will include information about an event – 02/09/25 - Kansas City Chiefs vs Philadelphia Eagles (22 – 40)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dirty="0"/>
              <a:t>Original dataset</a:t>
            </a:r>
            <a:endParaRPr lang="en-US"/>
          </a:p>
          <a:p>
            <a:pPr marL="1200150" lvl="1" indent="-285750">
              <a:buClr>
                <a:srgbClr val="000000"/>
              </a:buClr>
            </a:pPr>
            <a:r>
              <a:rPr lang="en-US" sz="1600" dirty="0"/>
              <a:t>6732 rows and 46 columns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dirty="0"/>
              <a:t>Link </a:t>
            </a:r>
            <a:r>
              <a:rPr lang="en-US" sz="1600" b="0" i="0" u="none" strike="noStrike" cap="none" dirty="0"/>
              <a:t>to </a:t>
            </a:r>
            <a:r>
              <a:rPr lang="en-US" sz="1600" dirty="0"/>
              <a:t>library - </a:t>
            </a:r>
            <a:r>
              <a:rPr lang="en-US" sz="1600" dirty="0">
                <a:solidFill>
                  <a:srgbClr val="778BA2"/>
                </a:solidFill>
                <a:hlinkClick r:id="rId8"/>
              </a:rPr>
              <a:t>https://pypi.org/project/nfl-data-py</a:t>
            </a:r>
            <a:r>
              <a:rPr lang="en-US" sz="1600" b="0" i="0" u="none" strike="noStrike" cap="none" dirty="0">
                <a:solidFill>
                  <a:srgbClr val="778BA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1600" dirty="0"/>
              <a:t>Link to </a:t>
            </a:r>
            <a:r>
              <a:rPr lang="en-US" sz="1600" err="1"/>
              <a:t>github</a:t>
            </a:r>
            <a:r>
              <a:rPr lang="en-US" sz="1600" dirty="0"/>
              <a:t> of library - </a:t>
            </a:r>
            <a:r>
              <a:rPr lang="en-US" sz="1600" dirty="0">
                <a:solidFill>
                  <a:srgbClr val="778BA2"/>
                </a:solidFill>
                <a:hlinkClick r:id="rId9"/>
              </a:rPr>
              <a:t>https://github</a:t>
            </a:r>
            <a:r>
              <a:rPr lang="en-US" sz="1600" b="0" i="0" u="none" strike="noStrike" cap="none" dirty="0">
                <a:solidFill>
                  <a:srgbClr val="778BA2"/>
                </a:solidFill>
                <a:hlinkClick r:id="rId9"/>
              </a:rPr>
              <a:t>.</a:t>
            </a:r>
            <a:r>
              <a:rPr lang="en-US" sz="1600" dirty="0">
                <a:solidFill>
                  <a:srgbClr val="778BA2"/>
                </a:solidFill>
                <a:hlinkClick r:id="rId9"/>
              </a:rPr>
              <a:t>com/nflverse/nfl_data_py/tree/main</a:t>
            </a:r>
            <a:endParaRPr lang="en-US"/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Used All-Pro data from </a:t>
            </a:r>
            <a:r>
              <a:rPr lang="en-US" sz="1600" err="1">
                <a:solidFill>
                  <a:schemeClr val="tx1"/>
                </a:solidFill>
              </a:rPr>
              <a:t>profootballreference</a:t>
            </a:r>
            <a:r>
              <a:rPr lang="en-US" sz="1600" dirty="0">
                <a:solidFill>
                  <a:schemeClr val="tx1"/>
                </a:solidFill>
              </a:rPr>
              <a:t> to create a table used for several features</a:t>
            </a:r>
          </a:p>
          <a:p>
            <a:pPr marL="742950" lvl="1" indent="-285750"/>
            <a:r>
              <a:rPr lang="en-US" sz="1500" dirty="0">
                <a:solidFill>
                  <a:schemeClr val="tx1"/>
                </a:solidFill>
              </a:rPr>
              <a:t>1975 rows and 5 columns</a:t>
            </a:r>
            <a:endParaRPr lang="en-US" sz="1500" b="0" i="0" u="none" strike="noStrike" cap="none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11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5CC3-4A27-B294-14F5-02C293A5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99B49-EC0C-9326-6698-D819B6162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468BA-1921-0B5E-3E31-585E3F98D692}"/>
              </a:ext>
            </a:extLst>
          </p:cNvPr>
          <p:cNvSpPr txBox="1"/>
          <p:nvPr/>
        </p:nvSpPr>
        <p:spPr>
          <a:xfrm>
            <a:off x="366036" y="1546523"/>
            <a:ext cx="8416255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00" b="1" dirty="0"/>
              <a:t>Season Context</a:t>
            </a:r>
            <a:endParaRPr lang="en-US" b="1"/>
          </a:p>
          <a:p>
            <a:pPr marL="628650" lvl="1" indent="-171450">
              <a:buChar char="•"/>
            </a:pPr>
            <a:r>
              <a:rPr lang="en-US" sz="1000" err="1"/>
              <a:t>is_playoffs</a:t>
            </a:r>
            <a:endParaRPr lang="en-US" sz="1000"/>
          </a:p>
          <a:p>
            <a:pPr marL="628650" lvl="1" indent="-171450">
              <a:buChar char="•"/>
            </a:pPr>
            <a:r>
              <a:rPr lang="en-US" sz="1000" err="1"/>
              <a:t>is_final_week</a:t>
            </a:r>
            <a:endParaRPr lang="en-US"/>
          </a:p>
          <a:p>
            <a:pPr marL="171450" indent="-171450">
              <a:buChar char="•"/>
            </a:pPr>
            <a:r>
              <a:rPr lang="en-US" sz="1000" b="1" dirty="0"/>
              <a:t>Quarterback Changes</a:t>
            </a:r>
          </a:p>
          <a:p>
            <a:pPr marL="628650" lvl="1" indent="-171450">
              <a:buChar char="•"/>
            </a:pPr>
            <a:r>
              <a:rPr lang="en-US" sz="1000" dirty="0" err="1"/>
              <a:t>home_qb_switch</a:t>
            </a:r>
            <a:r>
              <a:rPr lang="en-US" sz="1000" dirty="0"/>
              <a:t>, </a:t>
            </a:r>
            <a:r>
              <a:rPr lang="en-US" sz="1000" dirty="0" err="1"/>
              <a:t>away_qb_switch</a:t>
            </a:r>
            <a:endParaRPr lang="en-US" sz="1000" dirty="0"/>
          </a:p>
          <a:p>
            <a:pPr marL="171450" indent="-171450">
              <a:buChar char="•"/>
            </a:pPr>
            <a:r>
              <a:rPr lang="en-US" sz="1000" b="1" dirty="0"/>
              <a:t>Expected Points Added</a:t>
            </a:r>
          </a:p>
          <a:p>
            <a:pPr marL="628650" lvl="1" indent="-171450">
              <a:buChar char="•"/>
            </a:pPr>
            <a:r>
              <a:rPr lang="en-US" sz="1000" err="1"/>
              <a:t>home_rolling_avg_epa</a:t>
            </a:r>
            <a:r>
              <a:rPr lang="en-US" sz="1000" dirty="0"/>
              <a:t>, </a:t>
            </a:r>
            <a:r>
              <a:rPr lang="en-US" sz="1000" err="1"/>
              <a:t>away_rolling_avg_epa</a:t>
            </a:r>
            <a:r>
              <a:rPr lang="en-US" sz="1000" dirty="0"/>
              <a:t>, </a:t>
            </a:r>
            <a:r>
              <a:rPr lang="en-US" sz="1000" err="1"/>
              <a:t>home_rolling_allowed_avg_epa</a:t>
            </a:r>
            <a:r>
              <a:rPr lang="en-US" sz="1000" dirty="0"/>
              <a:t>, </a:t>
            </a:r>
            <a:r>
              <a:rPr lang="en-US" sz="1000" err="1"/>
              <a:t>away_rolling_allowed_avg_epa</a:t>
            </a:r>
            <a:r>
              <a:rPr lang="en-US" sz="1000" dirty="0"/>
              <a:t> </a:t>
            </a:r>
            <a:endParaRPr lang="en-US" dirty="0"/>
          </a:p>
          <a:p>
            <a:pPr marL="171450" indent="-171450">
              <a:buChar char="•"/>
            </a:pPr>
            <a:r>
              <a:rPr lang="en-US" sz="1000" b="1" dirty="0"/>
              <a:t>Offense and Defense Metrics</a:t>
            </a:r>
            <a:r>
              <a:rPr lang="en-US" sz="1000" dirty="0"/>
              <a:t> </a:t>
            </a:r>
            <a:endParaRPr lang="en-US" err="1"/>
          </a:p>
          <a:p>
            <a:pPr marL="628650" lvl="1" indent="-171450">
              <a:buChar char="•"/>
            </a:pPr>
            <a:r>
              <a:rPr lang="en-US" sz="1000" dirty="0" err="1"/>
              <a:t>home_rolling_avg_yards</a:t>
            </a:r>
            <a:r>
              <a:rPr lang="en-US" sz="1000" dirty="0"/>
              <a:t>, </a:t>
            </a:r>
            <a:r>
              <a:rPr lang="en-US" sz="1000" dirty="0" err="1"/>
              <a:t>away_rolling_avg_yards,home_rolling_allowed_avg_yards</a:t>
            </a:r>
            <a:r>
              <a:rPr lang="en-US" sz="1000" dirty="0"/>
              <a:t>, </a:t>
            </a:r>
            <a:r>
              <a:rPr lang="en-US" sz="1000" dirty="0" err="1"/>
              <a:t>away_rolling_allowed_avg_yards</a:t>
            </a:r>
            <a:endParaRPr lang="en-US" dirty="0" err="1"/>
          </a:p>
          <a:p>
            <a:pPr marL="628650" lvl="1" indent="-171450">
              <a:buChar char="•"/>
            </a:pPr>
            <a:r>
              <a:rPr lang="en-US" sz="1000" dirty="0" err="1"/>
              <a:t>home_rolling_play_count</a:t>
            </a:r>
            <a:r>
              <a:rPr lang="en-US" sz="1000" dirty="0"/>
              <a:t>, </a:t>
            </a:r>
            <a:r>
              <a:rPr lang="en-US" sz="1000" dirty="0" err="1"/>
              <a:t>away_rolling_play_count</a:t>
            </a:r>
            <a:r>
              <a:rPr lang="en-US" sz="1000" dirty="0"/>
              <a:t>, </a:t>
            </a:r>
            <a:r>
              <a:rPr lang="en-US" sz="1000" dirty="0" err="1"/>
              <a:t>home_rolling_allowed_play_count</a:t>
            </a:r>
            <a:r>
              <a:rPr lang="en-US" sz="1000" dirty="0"/>
              <a:t>, </a:t>
            </a:r>
            <a:r>
              <a:rPr lang="en-US" sz="1000" dirty="0" err="1"/>
              <a:t>away_rolling_allowed_play_count</a:t>
            </a:r>
            <a:endParaRPr lang="en-US" sz="1000" dirty="0"/>
          </a:p>
          <a:p>
            <a:pPr marL="171450" indent="-171450">
              <a:buChar char="•"/>
            </a:pPr>
            <a:r>
              <a:rPr lang="en-US" sz="1000" b="1" dirty="0"/>
              <a:t>Strength of Schedule</a:t>
            </a:r>
          </a:p>
          <a:p>
            <a:pPr marL="628650" lvl="1" indent="-171450">
              <a:buChar char="•"/>
            </a:pPr>
            <a:r>
              <a:rPr lang="en-US" sz="1000" dirty="0" err="1"/>
              <a:t>home_recent_sos_opponent_avg</a:t>
            </a:r>
            <a:r>
              <a:rPr lang="en-US" sz="1000" dirty="0"/>
              <a:t>, </a:t>
            </a:r>
            <a:r>
              <a:rPr lang="en-US" sz="1000" dirty="0" err="1"/>
              <a:t>home_season_sos_opponent_avg</a:t>
            </a:r>
            <a:r>
              <a:rPr lang="en-US" sz="1000" dirty="0"/>
              <a:t>, </a:t>
            </a:r>
            <a:r>
              <a:rPr lang="en-US" sz="1000" dirty="0" err="1"/>
              <a:t>away_recent_sos_opponent_avg</a:t>
            </a:r>
            <a:r>
              <a:rPr lang="en-US" sz="1000" dirty="0"/>
              <a:t>, </a:t>
            </a:r>
            <a:r>
              <a:rPr lang="en-US" sz="1000" dirty="0" err="1"/>
              <a:t>away_season_sos_opponent_avg</a:t>
            </a:r>
            <a:r>
              <a:rPr lang="en-US" sz="1000" dirty="0"/>
              <a:t>, </a:t>
            </a:r>
            <a:r>
              <a:rPr lang="en-US" sz="1000" dirty="0" err="1"/>
              <a:t>sos_diff</a:t>
            </a:r>
            <a:r>
              <a:rPr lang="en-US" sz="1000" dirty="0"/>
              <a:t>, </a:t>
            </a:r>
            <a:r>
              <a:rPr lang="en-US" sz="1000" dirty="0" err="1"/>
              <a:t>season_sos_diff</a:t>
            </a:r>
            <a:endParaRPr lang="en-US" dirty="0" err="1"/>
          </a:p>
          <a:p>
            <a:pPr marL="171450" indent="-171450">
              <a:buChar char="•"/>
            </a:pPr>
            <a:r>
              <a:rPr lang="en-US" sz="1000" b="1" dirty="0"/>
              <a:t>All-Pro Features</a:t>
            </a:r>
          </a:p>
          <a:p>
            <a:pPr marL="628650" lvl="1" indent="-171450">
              <a:buChar char="•"/>
            </a:pPr>
            <a:r>
              <a:rPr lang="en-US" sz="1000" dirty="0"/>
              <a:t>diff_allpro_last_3_years_weighted, home_offense_allpro_3_years, diff_home_off_away_def_3_years,diff_home_def_away_off_3_years</a:t>
            </a:r>
            <a:endParaRPr lang="en-US" dirty="0"/>
          </a:p>
          <a:p>
            <a:pPr marL="628650" lvl="1" indent="-171450">
              <a:buChar char="•"/>
            </a:pPr>
            <a:r>
              <a:rPr lang="en-US" sz="1000" dirty="0" err="1"/>
              <a:t>diff_allpro_prev_year</a:t>
            </a:r>
            <a:r>
              <a:rPr lang="en-US" sz="1000" dirty="0"/>
              <a:t>, </a:t>
            </a:r>
            <a:r>
              <a:rPr lang="en-US" sz="1000" dirty="0" err="1"/>
              <a:t>diff_home_off_away_def_prev_year</a:t>
            </a:r>
            <a:r>
              <a:rPr lang="en-US" sz="1000" dirty="0"/>
              <a:t>, </a:t>
            </a:r>
            <a:r>
              <a:rPr lang="en-US" sz="1000" dirty="0" err="1"/>
              <a:t>diff_home_def_away_off_prev_year</a:t>
            </a:r>
            <a:endParaRPr lang="en-US" dirty="0" err="1"/>
          </a:p>
          <a:p>
            <a:pPr marL="628650" lvl="1" indent="-171450">
              <a:buChar char="•"/>
            </a:pPr>
            <a:endParaRPr lang="en-US" sz="1000" b="1" dirty="0"/>
          </a:p>
          <a:p>
            <a:br>
              <a:rPr lang="en-US" dirty="0"/>
            </a:br>
            <a:br>
              <a:rPr lang="en-US" dirty="0"/>
            </a:br>
            <a:endParaRPr lang="en-US"/>
          </a:p>
        </p:txBody>
      </p:sp>
      <p:pic>
        <p:nvPicPr>
          <p:cNvPr id="7" name="Picture 6" descr="A group of football players on a field&#10;&#10;AI-generated content may be incorrect.">
            <a:extLst>
              <a:ext uri="{FF2B5EF4-FFF2-40B4-BE49-F238E27FC236}">
                <a16:creationId xmlns:a16="http://schemas.microsoft.com/office/drawing/2014/main" id="{C80E5956-1FD7-51A7-AFBC-966D0D52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12" y="788738"/>
            <a:ext cx="2412883" cy="1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525476" y="685800"/>
            <a:ext cx="8018400" cy="9807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lang="en-US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189259" y="4767263"/>
            <a:ext cx="504300" cy="273900"/>
          </a:xfr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" sz="90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294967295"/>
          </p:nvPr>
        </p:nvSpPr>
        <p:spPr>
          <a:xfrm>
            <a:off x="525486" y="1576074"/>
            <a:ext cx="4895272" cy="3264408"/>
          </a:xfrm>
        </p:spPr>
        <p:txBody>
          <a:bodyPr spcFirstLastPara="1" lIns="68575" tIns="34275" rIns="68575" bIns="34275" anchor="t" anchorCtr="0">
            <a:normAutofit/>
          </a:bodyPr>
          <a:lstStyle/>
          <a:p>
            <a:pPr marL="285750" indent="-285750">
              <a:buClr>
                <a:srgbClr val="000000"/>
              </a:buClr>
            </a:pPr>
            <a:r>
              <a:rPr lang="en-US" sz="2000" dirty="0" err="1"/>
              <a:t>Dataframe</a:t>
            </a:r>
            <a:r>
              <a:rPr lang="en-US" sz="2000" dirty="0"/>
              <a:t> info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2000" dirty="0"/>
              <a:t>Feature counts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2000" dirty="0"/>
              <a:t>Heatmap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2000" dirty="0"/>
              <a:t>Distribution of target variable (game margin)</a:t>
            </a:r>
            <a:endParaRPr lang="en-US"/>
          </a:p>
          <a:p>
            <a:pPr marL="285750" indent="-285750">
              <a:buClr>
                <a:srgbClr val="000000"/>
              </a:buClr>
            </a:pPr>
            <a:r>
              <a:rPr lang="en-US" sz="2000" dirty="0"/>
              <a:t>Distribution of spread line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600"/>
              </a:spcAft>
              <a:buSzPts val="1100"/>
              <a:buFont typeface="Arial"/>
              <a:buNone/>
            </a:pPr>
            <a:endParaRPr lang="en-US" b="0" i="0" u="none" strike="noStrike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99A16-7880-F06F-22C3-FC0A76C2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9" y="619780"/>
            <a:ext cx="2530680" cy="2000688"/>
          </a:xfrm>
          <a:prstGeom prst="rect">
            <a:avLst/>
          </a:prstGeom>
        </p:spPr>
      </p:pic>
      <p:pic>
        <p:nvPicPr>
          <p:cNvPr id="3" name="Picture 2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7B835C83-2DAE-0744-E9BE-C7833325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56" y="2622651"/>
            <a:ext cx="2530505" cy="1911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On-screen Show (16:9)</PresentationFormat>
  <Paragraphs>76</Paragraphs>
  <Slides>23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ChronicleVTI</vt:lpstr>
      <vt:lpstr>Finding an Edge in Sports Betting</vt:lpstr>
      <vt:lpstr>GITHUB FOR OUR PROJECT</vt:lpstr>
      <vt:lpstr>Overview</vt:lpstr>
      <vt:lpstr>Project Refresher</vt:lpstr>
      <vt:lpstr>Similar Projects</vt:lpstr>
      <vt:lpstr>Similar Projects Cont.</vt:lpstr>
      <vt:lpstr>Dataset information</vt:lpstr>
      <vt:lpstr>Created Features</vt:lpstr>
      <vt:lpstr>EDA</vt:lpstr>
      <vt:lpstr>Heat Map</vt:lpstr>
      <vt:lpstr>All-Pro EDA</vt:lpstr>
      <vt:lpstr>EPA EDA</vt:lpstr>
      <vt:lpstr>Initial Modeling – Random Forest Regressor</vt:lpstr>
      <vt:lpstr>Feature Importance</vt:lpstr>
      <vt:lpstr>Initial Model Analysis</vt:lpstr>
      <vt:lpstr>2nd Iteration – Random Forest Regressor </vt:lpstr>
      <vt:lpstr> </vt:lpstr>
      <vt:lpstr>Initial Modeling – XGBoost Model</vt:lpstr>
      <vt:lpstr>Initial XGBoost Model Analysis</vt:lpstr>
      <vt:lpstr>XGBoost  Model</vt:lpstr>
      <vt:lpstr>Next Steps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Joseph Fiore Schoenbaum</cp:lastModifiedBy>
  <cp:revision>327</cp:revision>
  <dcterms:modified xsi:type="dcterms:W3CDTF">2025-07-13T00:02:20Z</dcterms:modified>
</cp:coreProperties>
</file>